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Lst>
  <p:notesMasterIdLst>
    <p:notesMasterId r:id="rId15"/>
  </p:notesMasterIdLst>
  <p:sldIdLst>
    <p:sldId id="256" r:id="rId3"/>
    <p:sldId id="259" r:id="rId4"/>
    <p:sldId id="260" r:id="rId5"/>
    <p:sldId id="264" r:id="rId6"/>
    <p:sldId id="274" r:id="rId7"/>
    <p:sldId id="266" r:id="rId8"/>
    <p:sldId id="289" r:id="rId9"/>
    <p:sldId id="268" r:id="rId10"/>
    <p:sldId id="270" r:id="rId11"/>
    <p:sldId id="271" r:id="rId12"/>
    <p:sldId id="279" r:id="rId13"/>
    <p:sldId id="275" r:id="rId14"/>
  </p:sldIdLst>
  <p:sldSz cx="12193588" cy="6858000"/>
  <p:notesSz cx="6858000" cy="9712325"/>
  <p:embeddedFontLst>
    <p:embeddedFont>
      <p:font typeface="Calibri" panose="020F0502020204030204" pitchFamily="34" charset="0"/>
      <p:regular r:id="rId16"/>
      <p:bold r:id="rId17"/>
      <p:italic r:id="rId18"/>
      <p:boldItalic r:id="rId19"/>
    </p:embeddedFont>
    <p:embeddedFont>
      <p:font typeface="Roboto" panose="02000000000000000000" pitchFamily="2"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7" roundtripDataSignature="AMtx7mgSM0FJg++AkMWZt4P9kKE8Rx+B5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organe clarke" initial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B8D870-0EFD-476E-B87E-3995638B8BBE}" v="1" dt="2023-11-29T11:17:34.632"/>
  </p1510:revLst>
</p1510:revInfo>
</file>

<file path=ppt/tableStyles.xml><?xml version="1.0" encoding="utf-8"?>
<a:tblStyleLst xmlns:a="http://schemas.openxmlformats.org/drawingml/2006/main" def="{6BAFDA60-A366-48F9-B081-711FDB17E0E0}">
  <a:tblStyle styleId="{6BAFDA60-A366-48F9-B081-711FDB17E0E0}"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6E6"/>
          </a:solidFill>
        </a:fill>
      </a:tcStyle>
    </a:wholeTbl>
    <a:band1H>
      <a:tcTxStyle b="off" i="off"/>
      <a:tcStyle>
        <a:tcBdr/>
        <a:fill>
          <a:solidFill>
            <a:srgbClr val="CACACA"/>
          </a:solidFill>
        </a:fill>
      </a:tcStyle>
    </a:band1H>
    <a:band2H>
      <a:tcTxStyle b="off" i="off"/>
      <a:tcStyle>
        <a:tcBdr/>
      </a:tcStyle>
    </a:band2H>
    <a:band1V>
      <a:tcTxStyle b="off" i="off"/>
      <a:tcStyle>
        <a:tcBdr/>
        <a:fill>
          <a:solidFill>
            <a:srgbClr val="CACACA"/>
          </a:solidFill>
        </a:fill>
      </a:tcStyle>
    </a:band1V>
    <a:band2V>
      <a:tcTxStyle b="off" i="off"/>
      <a:tcStyle>
        <a:tcBdr/>
      </a:tcStyle>
    </a:band2V>
    <a:lastCol>
      <a:tcTxStyle b="on" i="off">
        <a:font>
          <a:latin typeface="Arial"/>
          <a:ea typeface="Arial"/>
          <a:cs typeface="Arial"/>
        </a:font>
        <a:schemeClr val="lt1"/>
      </a:tcTxStyle>
      <a:tcStyle>
        <a:tcBdr/>
        <a:fill>
          <a:solidFill>
            <a:schemeClr val="dk1"/>
          </a:solidFill>
        </a:fill>
      </a:tcStyle>
    </a:lastCol>
    <a:firstCol>
      <a:tcTxStyle b="on" i="off">
        <a:font>
          <a:latin typeface="Arial"/>
          <a:ea typeface="Arial"/>
          <a:cs typeface="Arial"/>
        </a:font>
        <a:schemeClr val="lt1"/>
      </a:tcTxStyle>
      <a:tcStyle>
        <a:tcBdr/>
        <a:fill>
          <a:solidFill>
            <a:schemeClr val="dk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dk1"/>
          </a:solidFill>
        </a:fill>
      </a:tcStyle>
    </a:lastRow>
    <a:seCell>
      <a:tcTxStyle b="off" i="off"/>
      <a:tcStyle>
        <a:tcBdr/>
      </a:tcStyle>
    </a:seCell>
    <a:swCell>
      <a:tcTxStyle b="off" i="off"/>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dk1"/>
          </a:solidFill>
        </a:fill>
      </a:tcStyle>
    </a:firstRow>
    <a:neCell>
      <a:tcTxStyle b="off" i="off"/>
      <a:tcStyle>
        <a:tcBdr/>
      </a:tcStyle>
    </a:neCell>
    <a:nwCell>
      <a:tcTxStyle b="off" i="off"/>
      <a:tcStyle>
        <a:tcBdr/>
      </a:tcStyle>
    </a:nwCell>
  </a:tblStyle>
  <a:tblStyle styleId="{6E540EB5-EB22-46D4-9D7E-F5E1DFCDD333}"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167" autoAdjust="0"/>
    <p:restoredTop sz="82876" autoAdjust="0"/>
  </p:normalViewPr>
  <p:slideViewPr>
    <p:cSldViewPr snapToGrid="0">
      <p:cViewPr varScale="1">
        <p:scale>
          <a:sx n="68" d="100"/>
          <a:sy n="68" d="100"/>
        </p:scale>
        <p:origin x="1027" y="62"/>
      </p:cViewPr>
      <p:guideLst>
        <p:guide orient="horz" pos="216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51"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6.fntdata"/><Relationship Id="rId47" Type="http://customschemas.google.com/relationships/presentationmetadata" Target="metadata"/><Relationship Id="rId50"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3"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font" Target="fonts/font8.fntdata"/><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4.fntdata"/><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7.fntdata"/><Relationship Id="rId48"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oibhinn Collery" userId="8b7634fc55d56336" providerId="LiveId" clId="{29B8D870-0EFD-476E-B87E-3995638B8BBE}"/>
    <pc:docChg chg="custSel delSld modSld">
      <pc:chgData name="Aoibhinn Collery" userId="8b7634fc55d56336" providerId="LiveId" clId="{29B8D870-0EFD-476E-B87E-3995638B8BBE}" dt="2023-12-01T11:55:50.125" v="118" actId="114"/>
      <pc:docMkLst>
        <pc:docMk/>
      </pc:docMkLst>
      <pc:sldChg chg="modSp mod">
        <pc:chgData name="Aoibhinn Collery" userId="8b7634fc55d56336" providerId="LiveId" clId="{29B8D870-0EFD-476E-B87E-3995638B8BBE}" dt="2023-12-01T11:55:50.125" v="118" actId="114"/>
        <pc:sldMkLst>
          <pc:docMk/>
          <pc:sldMk cId="0" sldId="256"/>
        </pc:sldMkLst>
        <pc:spChg chg="mod">
          <ac:chgData name="Aoibhinn Collery" userId="8b7634fc55d56336" providerId="LiveId" clId="{29B8D870-0EFD-476E-B87E-3995638B8BBE}" dt="2023-12-01T11:55:50.125" v="118" actId="114"/>
          <ac:spMkLst>
            <pc:docMk/>
            <pc:sldMk cId="0" sldId="256"/>
            <ac:spMk id="80" creationId="{00000000-0000-0000-0000-000000000000}"/>
          </ac:spMkLst>
        </pc:spChg>
      </pc:sldChg>
      <pc:sldChg chg="del">
        <pc:chgData name="Aoibhinn Collery" userId="8b7634fc55d56336" providerId="LiveId" clId="{29B8D870-0EFD-476E-B87E-3995638B8BBE}" dt="2023-11-29T11:12:42.258" v="0" actId="2696"/>
        <pc:sldMkLst>
          <pc:docMk/>
          <pc:sldMk cId="0" sldId="265"/>
        </pc:sldMkLst>
      </pc:sldChg>
      <pc:sldChg chg="del">
        <pc:chgData name="Aoibhinn Collery" userId="8b7634fc55d56336" providerId="LiveId" clId="{29B8D870-0EFD-476E-B87E-3995638B8BBE}" dt="2023-11-29T11:18:13.845" v="17" actId="2696"/>
        <pc:sldMkLst>
          <pc:docMk/>
          <pc:sldMk cId="0" sldId="269"/>
        </pc:sldMkLst>
      </pc:sldChg>
      <pc:sldChg chg="modSp mod">
        <pc:chgData name="Aoibhinn Collery" userId="8b7634fc55d56336" providerId="LiveId" clId="{29B8D870-0EFD-476E-B87E-3995638B8BBE}" dt="2023-11-29T11:18:08.478" v="16" actId="255"/>
        <pc:sldMkLst>
          <pc:docMk/>
          <pc:sldMk cId="0" sldId="270"/>
        </pc:sldMkLst>
        <pc:spChg chg="mod">
          <ac:chgData name="Aoibhinn Collery" userId="8b7634fc55d56336" providerId="LiveId" clId="{29B8D870-0EFD-476E-B87E-3995638B8BBE}" dt="2023-11-29T11:17:31.286" v="4" actId="1076"/>
          <ac:spMkLst>
            <pc:docMk/>
            <pc:sldMk cId="0" sldId="270"/>
            <ac:spMk id="194" creationId="{00000000-0000-0000-0000-000000000000}"/>
          </ac:spMkLst>
        </pc:spChg>
        <pc:spChg chg="mod">
          <ac:chgData name="Aoibhinn Collery" userId="8b7634fc55d56336" providerId="LiveId" clId="{29B8D870-0EFD-476E-B87E-3995638B8BBE}" dt="2023-11-29T11:18:08.478" v="16" actId="255"/>
          <ac:spMkLst>
            <pc:docMk/>
            <pc:sldMk cId="0" sldId="270"/>
            <ac:spMk id="197" creationId="{00000000-0000-0000-0000-000000000000}"/>
          </ac:spMkLst>
        </pc:spChg>
      </pc:sldChg>
      <pc:sldChg chg="del">
        <pc:chgData name="Aoibhinn Collery" userId="8b7634fc55d56336" providerId="LiveId" clId="{29B8D870-0EFD-476E-B87E-3995638B8BBE}" dt="2023-11-29T11:15:01.682" v="1" actId="2696"/>
        <pc:sldMkLst>
          <pc:docMk/>
          <pc:sldMk cId="0" sldId="272"/>
        </pc:sldMkLst>
      </pc:sldChg>
      <pc:sldChg chg="del">
        <pc:chgData name="Aoibhinn Collery" userId="8b7634fc55d56336" providerId="LiveId" clId="{29B8D870-0EFD-476E-B87E-3995638B8BBE}" dt="2023-11-29T11:16:35.721" v="2" actId="2696"/>
        <pc:sldMkLst>
          <pc:docMk/>
          <pc:sldMk cId="4169499312" sldId="292"/>
        </pc:sldMkLst>
      </pc:sldChg>
      <pc:sldMasterChg chg="delSldLayout">
        <pc:chgData name="Aoibhinn Collery" userId="8b7634fc55d56336" providerId="LiveId" clId="{29B8D870-0EFD-476E-B87E-3995638B8BBE}" dt="2023-11-29T11:16:35.721" v="2" actId="2696"/>
        <pc:sldMasterMkLst>
          <pc:docMk/>
          <pc:sldMasterMk cId="0" sldId="2147483648"/>
        </pc:sldMasterMkLst>
        <pc:sldLayoutChg chg="del">
          <pc:chgData name="Aoibhinn Collery" userId="8b7634fc55d56336" providerId="LiveId" clId="{29B8D870-0EFD-476E-B87E-3995638B8BBE}" dt="2023-11-29T11:16:35.721" v="2" actId="2696"/>
          <pc:sldLayoutMkLst>
            <pc:docMk/>
            <pc:sldMasterMk cId="0" sldId="2147483648"/>
            <pc:sldLayoutMk cId="0" sldId="2147483650"/>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
        <p:cNvGrpSpPr/>
        <p:nvPr/>
      </p:nvGrpSpPr>
      <p:grpSpPr>
        <a:xfrm>
          <a:off x="0" y="0"/>
          <a:ext cx="0" cy="0"/>
          <a:chOff x="0" y="0"/>
          <a:chExt cx="0" cy="0"/>
        </a:xfrm>
      </p:grpSpPr>
      <p:sp>
        <p:nvSpPr>
          <p:cNvPr id="3" name="Google Shape;3;n"/>
          <p:cNvSpPr/>
          <p:nvPr/>
        </p:nvSpPr>
        <p:spPr>
          <a:xfrm>
            <a:off x="0" y="0"/>
            <a:ext cx="6858000" cy="9712325"/>
          </a:xfrm>
          <a:prstGeom prst="roundRect">
            <a:avLst>
              <a:gd name="adj" fmla="val 23"/>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Times New Roman"/>
              <a:buNone/>
            </a:pPr>
            <a:endParaRPr sz="2400" b="0" i="0" u="none" strike="noStrike" cap="none">
              <a:solidFill>
                <a:schemeClr val="lt1"/>
              </a:solidFill>
              <a:latin typeface="Arial"/>
              <a:ea typeface="Arial"/>
              <a:cs typeface="Arial"/>
              <a:sym typeface="Arial"/>
            </a:endParaRPr>
          </a:p>
        </p:txBody>
      </p:sp>
      <p:sp>
        <p:nvSpPr>
          <p:cNvPr id="4" name="Google Shape;4;n"/>
          <p:cNvSpPr txBox="1">
            <a:spLocks noGrp="1"/>
          </p:cNvSpPr>
          <p:nvPr>
            <p:ph type="body" idx="1"/>
          </p:nvPr>
        </p:nvSpPr>
        <p:spPr>
          <a:xfrm>
            <a:off x="685800" y="4614863"/>
            <a:ext cx="5481638" cy="4367212"/>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rgbClr val="000000"/>
                </a:solidFill>
                <a:latin typeface="Times New Roman"/>
                <a:ea typeface="Times New Roman"/>
                <a:cs typeface="Times New Roman"/>
                <a:sym typeface="Times New Roman"/>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rgbClr val="000000"/>
                </a:solidFill>
                <a:latin typeface="Times New Roman"/>
                <a:ea typeface="Times New Roman"/>
                <a:cs typeface="Times New Roman"/>
                <a:sym typeface="Times New Roman"/>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rgbClr val="000000"/>
                </a:solidFill>
                <a:latin typeface="Times New Roman"/>
                <a:ea typeface="Times New Roman"/>
                <a:cs typeface="Times New Roman"/>
                <a:sym typeface="Times New Roman"/>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rgbClr val="000000"/>
                </a:solidFill>
                <a:latin typeface="Times New Roman"/>
                <a:ea typeface="Times New Roman"/>
                <a:cs typeface="Times New Roman"/>
                <a:sym typeface="Times New Roman"/>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rgbClr val="000000"/>
                </a:solidFill>
                <a:latin typeface="Times New Roman"/>
                <a:ea typeface="Times New Roman"/>
                <a:cs typeface="Times New Roman"/>
                <a:sym typeface="Times New Roman"/>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2"/>
          </p:nvPr>
        </p:nvSpPr>
        <p:spPr>
          <a:xfrm>
            <a:off x="190500" y="728663"/>
            <a:ext cx="6473825" cy="3641725"/>
          </a:xfrm>
          <a:custGeom>
            <a:avLst/>
            <a:gdLst/>
            <a:ahLst/>
            <a:cxnLst/>
            <a:rect l="l" t="t" r="r" b="b"/>
            <a:pathLst>
              <a:path w="120000" h="120000" extrusionOk="0">
                <a:moveTo>
                  <a:pt x="0" y="0"/>
                </a:moveTo>
                <a:lnTo>
                  <a:pt x="120000" y="0"/>
                </a:lnTo>
                <a:lnTo>
                  <a:pt x="120000" y="120000"/>
                </a:lnTo>
                <a:lnTo>
                  <a:pt x="0" y="120000"/>
                </a:lnTo>
                <a:close/>
              </a:path>
            </a:pathLst>
          </a:custGeom>
          <a:noFill/>
          <a:ln w="12600" cap="sq" cmpd="sng">
            <a:solidFill>
              <a:srgbClr val="000000"/>
            </a:solidFill>
            <a:prstDash val="solid"/>
            <a:miter lim="800000"/>
            <a:headEnd type="none" w="sm" len="sm"/>
            <a:tailEnd type="none" w="sm" len="sm"/>
          </a:ln>
        </p:spPr>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imi-conception.eu/results/papers/"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ww.bmj.com/content/375/bmj.n2377/rr-1"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womenpoliticalleaders.org/moving-forward-maternal-health-europe/"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ec.europa.eu/info/sites/default/files/research_and_innovation/research_by_area/documents/ec_rtd_global-maternal-health_factsheet.pdf"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google.com/search?q=pregnancy+in+europe&amp;source=lnms&amp;tbm=isch&amp;sa=X&amp;ved=2ahUKEwj6g7HD_7n1AhUBoVwKHQhqCNYQ_AUoAXoECAEQAw&amp;biw=1366&amp;bih=657&amp;dpr=1#imgrc=HG04RQZ1tguVVM"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ncbi.nlm.nih.gov/pmc/articles/PMC3610159/" TargetMode="External"/><Relationship Id="rId7" Type="http://schemas.openxmlformats.org/officeDocument/2006/relationships/hyperlink" Target="http://icrh.org/sites/default/files/Maternal%20health%20outcomes%20in%20Europe.pdf"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reproductiverights.org/center-reproductive-rights-inequality-discrimination-maternal-health-europe/" TargetMode="External"/><Relationship Id="rId5" Type="http://schemas.openxmlformats.org/officeDocument/2006/relationships/hyperlink" Target="https://www.ncbi.nlm.nih.gov/pmc/articles/PMC3472023/" TargetMode="External"/><Relationship Id="rId4" Type="http://schemas.openxmlformats.org/officeDocument/2006/relationships/hyperlink" Target="https://www.europarl.europa.eu/RegData/etudes/STUD/2019/608874/IPOL_STU(2019)608874_EN.pdf"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ajmc.com/view/us-ranks-worst-in-maternal-care-mortality-compared-with-10-other-developed-nations"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1:notes"/>
          <p:cNvSpPr>
            <a:spLocks noGrp="1" noRot="1" noChangeAspect="1"/>
          </p:cNvSpPr>
          <p:nvPr>
            <p:ph type="sldImg" idx="2"/>
          </p:nvPr>
        </p:nvSpPr>
        <p:spPr>
          <a:xfrm>
            <a:off x="190500" y="728663"/>
            <a:ext cx="6473825" cy="3641725"/>
          </a:xfrm>
          <a:custGeom>
            <a:avLst/>
            <a:gdLst/>
            <a:ahLst/>
            <a:cxnLst/>
            <a:rect l="l" t="t" r="r" b="b"/>
            <a:pathLst>
              <a:path w="120000" h="120000" extrusionOk="0">
                <a:moveTo>
                  <a:pt x="0" y="0"/>
                </a:moveTo>
                <a:lnTo>
                  <a:pt x="120000" y="0"/>
                </a:lnTo>
                <a:lnTo>
                  <a:pt x="120000" y="120000"/>
                </a:lnTo>
                <a:lnTo>
                  <a:pt x="0" y="120000"/>
                </a:lnTo>
                <a:close/>
              </a:path>
            </a:pathLst>
          </a:custGeom>
          <a:noFill/>
          <a:ln w="12600" cap="sq" cmpd="sng">
            <a:solidFill>
              <a:srgbClr val="000000"/>
            </a:solidFill>
            <a:prstDash val="solid"/>
            <a:miter lim="800000"/>
            <a:headEnd type="none" w="sm" len="sm"/>
            <a:tailEnd type="none" w="sm" len="sm"/>
          </a:ln>
        </p:spPr>
      </p:sp>
      <p:sp>
        <p:nvSpPr>
          <p:cNvPr id="76" name="Google Shape;76;p1:notes"/>
          <p:cNvSpPr txBox="1">
            <a:spLocks noGrp="1"/>
          </p:cNvSpPr>
          <p:nvPr>
            <p:ph type="body" idx="1"/>
          </p:nvPr>
        </p:nvSpPr>
        <p:spPr>
          <a:xfrm>
            <a:off x="685800" y="4614863"/>
            <a:ext cx="5481638" cy="4367212"/>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p:txBody>
      </p:sp>
      <p:sp>
        <p:nvSpPr>
          <p:cNvPr id="77" name="Google Shape;77;p1: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fld id="{00000000-1234-1234-1234-123412341234}" type="slidenum">
              <a:rPr lang="en-IE" sz="2400" b="0" i="0" u="none" strike="noStrike" cap="none">
                <a:solidFill>
                  <a:schemeClr val="lt1"/>
                </a:solidFill>
                <a:latin typeface="Arial"/>
                <a:ea typeface="Arial"/>
                <a:cs typeface="Arial"/>
                <a:sym typeface="Arial"/>
              </a:rPr>
              <a:t>1</a:t>
            </a:fld>
            <a:endParaRPr sz="2400" b="0" i="0" u="none" strike="noStrike" cap="none">
              <a:solidFill>
                <a:schemeClr val="lt1"/>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11044bde6d7_0_147:notes"/>
          <p:cNvSpPr>
            <a:spLocks noGrp="1" noRot="1" noChangeAspect="1"/>
          </p:cNvSpPr>
          <p:nvPr>
            <p:ph type="sldImg" idx="2"/>
          </p:nvPr>
        </p:nvSpPr>
        <p:spPr>
          <a:xfrm>
            <a:off x="190500" y="728663"/>
            <a:ext cx="6475413" cy="3643312"/>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201" name="Google Shape;201;g11044bde6d7_0_147:notes"/>
          <p:cNvSpPr txBox="1">
            <a:spLocks noGrp="1"/>
          </p:cNvSpPr>
          <p:nvPr>
            <p:ph type="body" idx="1"/>
          </p:nvPr>
        </p:nvSpPr>
        <p:spPr>
          <a:xfrm>
            <a:off x="685800" y="4614862"/>
            <a:ext cx="5483100" cy="4368900"/>
          </a:xfrm>
          <a:prstGeom prst="rect">
            <a:avLst/>
          </a:prstGeom>
          <a:noFill/>
          <a:ln>
            <a:noFill/>
          </a:ln>
        </p:spPr>
        <p:txBody>
          <a:bodyPr spcFirstLastPara="1" wrap="square" lIns="0" tIns="0" rIns="0" bIns="0" anchor="t" anchorCtr="0">
            <a:noAutofit/>
          </a:bodyPr>
          <a:lstStyle/>
          <a:p>
            <a:pPr marL="0" lvl="0" indent="0" algn="l" rtl="0">
              <a:spcBef>
                <a:spcPts val="360"/>
              </a:spcBef>
              <a:spcAft>
                <a:spcPts val="0"/>
              </a:spcAft>
              <a:buNone/>
            </a:pPr>
            <a:r>
              <a:rPr lang="en-IE">
                <a:solidFill>
                  <a:schemeClr val="dk1"/>
                </a:solidFill>
                <a:latin typeface="Arial"/>
                <a:ea typeface="Arial"/>
                <a:cs typeface="Arial"/>
                <a:sym typeface="Arial"/>
              </a:rPr>
              <a:t>Europe lacks a robust and comprehensive regulatory and information system that addresses safe medicine use during pregnancy</a:t>
            </a:r>
            <a:endParaRPr>
              <a:solidFill>
                <a:schemeClr val="dk1"/>
              </a:solidFill>
              <a:latin typeface="Arial"/>
              <a:ea typeface="Arial"/>
              <a:cs typeface="Arial"/>
              <a:sym typeface="Arial"/>
            </a:endParaRPr>
          </a:p>
          <a:p>
            <a:pPr marL="0" lvl="0" indent="0" algn="l" rtl="0">
              <a:spcBef>
                <a:spcPts val="360"/>
              </a:spcBef>
              <a:spcAft>
                <a:spcPts val="0"/>
              </a:spcAft>
              <a:buNone/>
            </a:pPr>
            <a:endParaRPr>
              <a:solidFill>
                <a:schemeClr val="dk1"/>
              </a:solidFill>
              <a:latin typeface="Arial"/>
              <a:ea typeface="Arial"/>
              <a:cs typeface="Arial"/>
              <a:sym typeface="Arial"/>
            </a:endParaRPr>
          </a:p>
          <a:p>
            <a:pPr marL="0" lvl="0" indent="-76200" algn="just" rtl="0">
              <a:spcBef>
                <a:spcPts val="0"/>
              </a:spcBef>
              <a:spcAft>
                <a:spcPts val="0"/>
              </a:spcAft>
              <a:buClr>
                <a:schemeClr val="dk1"/>
              </a:buClr>
              <a:buSzPts val="1200"/>
              <a:buChar char="►"/>
            </a:pPr>
            <a:r>
              <a:rPr lang="en-IE">
                <a:solidFill>
                  <a:schemeClr val="dk1"/>
                </a:solidFill>
                <a:latin typeface="Arial"/>
                <a:ea typeface="Arial"/>
                <a:cs typeface="Arial"/>
                <a:sym typeface="Arial"/>
              </a:rPr>
              <a:t>90% of pregnant women in high-income countries take medicines during their pregnancy (for chronic disease, to treat infections, or pregnancy complications, or when they do not yet know they are pregnant),</a:t>
            </a:r>
            <a:endParaRPr>
              <a:solidFill>
                <a:schemeClr val="dk1"/>
              </a:solidFill>
              <a:latin typeface="Arial"/>
              <a:ea typeface="Arial"/>
              <a:cs typeface="Arial"/>
              <a:sym typeface="Arial"/>
            </a:endParaRPr>
          </a:p>
          <a:p>
            <a:pPr marL="0" lvl="0" indent="0" algn="just" rtl="0">
              <a:spcBef>
                <a:spcPts val="0"/>
              </a:spcBef>
              <a:spcAft>
                <a:spcPts val="0"/>
              </a:spcAft>
              <a:buNone/>
            </a:pPr>
            <a:endParaRPr>
              <a:solidFill>
                <a:schemeClr val="dk1"/>
              </a:solidFill>
              <a:latin typeface="Arial"/>
              <a:ea typeface="Arial"/>
              <a:cs typeface="Arial"/>
              <a:sym typeface="Arial"/>
            </a:endParaRPr>
          </a:p>
          <a:p>
            <a:pPr marL="0" lvl="0" indent="0" algn="just" rtl="0">
              <a:spcBef>
                <a:spcPts val="0"/>
              </a:spcBef>
              <a:spcAft>
                <a:spcPts val="0"/>
              </a:spcAft>
              <a:buNone/>
            </a:pPr>
            <a:r>
              <a:rPr lang="en-IE">
                <a:solidFill>
                  <a:schemeClr val="dk1"/>
                </a:solidFill>
                <a:latin typeface="Arial"/>
                <a:ea typeface="Arial"/>
                <a:cs typeface="Arial"/>
                <a:sym typeface="Arial"/>
              </a:rPr>
              <a:t>The 90:90 studies are american i think </a:t>
            </a:r>
            <a:endParaRPr>
              <a:solidFill>
                <a:schemeClr val="dk1"/>
              </a:solidFill>
              <a:latin typeface="Arial"/>
              <a:ea typeface="Arial"/>
              <a:cs typeface="Arial"/>
              <a:sym typeface="Arial"/>
            </a:endParaRPr>
          </a:p>
          <a:p>
            <a:pPr marL="0" lvl="0" indent="0" algn="l" rtl="0">
              <a:spcBef>
                <a:spcPts val="0"/>
              </a:spcBef>
              <a:spcAft>
                <a:spcPts val="0"/>
              </a:spcAft>
              <a:buNone/>
            </a:pPr>
            <a:endParaRPr>
              <a:solidFill>
                <a:schemeClr val="dk1"/>
              </a:solidFill>
              <a:latin typeface="Arial"/>
              <a:ea typeface="Arial"/>
              <a:cs typeface="Arial"/>
              <a:sym typeface="Arial"/>
            </a:endParaRPr>
          </a:p>
          <a:p>
            <a:pPr marL="0" lvl="0" indent="0" algn="l" rtl="0">
              <a:spcBef>
                <a:spcPts val="0"/>
              </a:spcBef>
              <a:spcAft>
                <a:spcPts val="0"/>
              </a:spcAft>
              <a:buNone/>
            </a:pPr>
            <a:r>
              <a:rPr lang="en-IE" u="sng">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https://www.imi-conception.eu/results/papers/</a:t>
            </a:r>
            <a:r>
              <a:rPr lang="en-IE">
                <a:solidFill>
                  <a:schemeClr val="dk1"/>
                </a:solidFill>
                <a:latin typeface="Arial"/>
                <a:ea typeface="Arial"/>
                <a:cs typeface="Arial"/>
                <a:sym typeface="Arial"/>
              </a:rPr>
              <a:t> </a:t>
            </a:r>
            <a:endParaRPr>
              <a:solidFill>
                <a:schemeClr val="dk1"/>
              </a:solidFill>
              <a:latin typeface="Arial"/>
              <a:ea typeface="Arial"/>
              <a:cs typeface="Arial"/>
              <a:sym typeface="Arial"/>
            </a:endParaRPr>
          </a:p>
          <a:p>
            <a:pPr marL="0" lvl="0" indent="0" algn="l" rtl="0">
              <a:spcBef>
                <a:spcPts val="0"/>
              </a:spcBef>
              <a:spcAft>
                <a:spcPts val="0"/>
              </a:spcAft>
              <a:buNone/>
            </a:pPr>
            <a:endParaRPr>
              <a:solidFill>
                <a:schemeClr val="dk1"/>
              </a:solidFill>
              <a:latin typeface="Arial"/>
              <a:ea typeface="Arial"/>
              <a:cs typeface="Arial"/>
              <a:sym typeface="Arial"/>
            </a:endParaRPr>
          </a:p>
          <a:p>
            <a:pPr marL="0" lvl="0" indent="0" algn="l" rtl="0">
              <a:spcBef>
                <a:spcPts val="360"/>
              </a:spcBef>
              <a:spcAft>
                <a:spcPts val="0"/>
              </a:spcAft>
              <a:buNone/>
            </a:pPr>
            <a:r>
              <a:rPr lang="en-IE">
                <a:solidFill>
                  <a:schemeClr val="dk1"/>
                </a:solidFill>
                <a:latin typeface="Arial"/>
                <a:ea typeface="Arial"/>
                <a:cs typeface="Arial"/>
                <a:sym typeface="Arial"/>
              </a:rPr>
              <a:t>‘for pregnancy and breastfeeding cohorts, [scientific] evidence is largely lacking, incomplete, conflicting, or may simply be inaccessible to the people seeking information’ .</a:t>
            </a:r>
            <a:r>
              <a:rPr lang="en-IE" u="sng">
                <a:solidFill>
                  <a:schemeClr val="dk1"/>
                </a:solidFill>
                <a:latin typeface="Arial"/>
                <a:ea typeface="Arial"/>
                <a:cs typeface="Arial"/>
                <a:sym typeface="Arial"/>
                <a:hlinkClick r:id="rId4">
                  <a:extLst>
                    <a:ext uri="{A12FA001-AC4F-418D-AE19-62706E023703}">
                      <ahyp:hlinkClr xmlns:ahyp="http://schemas.microsoft.com/office/drawing/2018/hyperlinkcolor" val="tx"/>
                    </a:ext>
                  </a:extLst>
                </a:hlinkClick>
              </a:rPr>
              <a:t>https://www.bmj.com/content/375/bmj.n2377/rr-1</a:t>
            </a:r>
            <a:r>
              <a:rPr lang="en-IE">
                <a:solidFill>
                  <a:schemeClr val="dk1"/>
                </a:solidFill>
                <a:latin typeface="Arial"/>
                <a:ea typeface="Arial"/>
                <a:cs typeface="Arial"/>
                <a:sym typeface="Arial"/>
              </a:rPr>
              <a:t> – “a framework for evidence of the safety of medicines in pregnancy and breastfeeding’ → in response to COVID-19 treatments and vaccines must be evaluated in pregnancy </a:t>
            </a:r>
            <a:endParaRPr>
              <a:solidFill>
                <a:schemeClr val="dk1"/>
              </a:solidFill>
              <a:latin typeface="Arial"/>
              <a:ea typeface="Arial"/>
              <a:cs typeface="Arial"/>
              <a:sym typeface="Arial"/>
            </a:endParaRPr>
          </a:p>
          <a:p>
            <a:pPr marL="0" lvl="0" indent="0" algn="l" rtl="0">
              <a:spcBef>
                <a:spcPts val="360"/>
              </a:spcBef>
              <a:spcAft>
                <a:spcPts val="0"/>
              </a:spcAft>
              <a:buNone/>
            </a:pPr>
            <a:endParaRPr>
              <a:solidFill>
                <a:schemeClr val="dk1"/>
              </a:solidFill>
              <a:latin typeface="Arial"/>
              <a:ea typeface="Arial"/>
              <a:cs typeface="Arial"/>
              <a:sym typeface="Arial"/>
            </a:endParaRPr>
          </a:p>
          <a:p>
            <a:pPr marL="0" lvl="0" indent="0" algn="l" rtl="0">
              <a:spcBef>
                <a:spcPts val="0"/>
              </a:spcBef>
              <a:spcAft>
                <a:spcPts val="0"/>
              </a:spcAft>
              <a:buClr>
                <a:schemeClr val="dk1"/>
              </a:buClr>
              <a:buSzPts val="1200"/>
              <a:buFont typeface="Arial"/>
              <a:buNone/>
            </a:pPr>
            <a:endParaRPr>
              <a:solidFill>
                <a:schemeClr val="dk1"/>
              </a:solidFill>
            </a:endParaRPr>
          </a:p>
          <a:p>
            <a:pPr marL="0" lvl="0" indent="0" algn="l" rtl="0">
              <a:spcBef>
                <a:spcPts val="0"/>
              </a:spcBef>
              <a:spcAft>
                <a:spcPts val="0"/>
              </a:spcAft>
              <a:buClr>
                <a:schemeClr val="dk1"/>
              </a:buClr>
              <a:buSzPts val="1200"/>
              <a:buFont typeface="Arial"/>
              <a:buNone/>
            </a:pPr>
            <a:r>
              <a:rPr lang="en-IE">
                <a:solidFill>
                  <a:schemeClr val="dk1"/>
                </a:solidFill>
              </a:rPr>
              <a:t>IMI conception - 2019 </a:t>
            </a:r>
            <a:r>
              <a:rPr lang="en-IE">
                <a:solidFill>
                  <a:srgbClr val="333333"/>
                </a:solidFill>
                <a:highlight>
                  <a:schemeClr val="lt1"/>
                </a:highlight>
                <a:latin typeface="Arial"/>
                <a:ea typeface="Arial"/>
                <a:cs typeface="Arial"/>
                <a:sym typeface="Arial"/>
              </a:rPr>
              <a:t>A recent editorial by Laura Riley (2) raised the need not only to include pregnant women in clinical trials, but also to invest in public health surveillance systems for monitoring exposures to medicines during pregnancy, and capturing maternofetal outcomes after marketing of the medicines. ConcePTION has been running for just over two-and-a-half years. The project aims to establish a framework to support the implementation of a system that will enable the generation of robust scientific evidence in a rapid timeframe. Our work commenced in Europe, but it is our ambition to propose standards for global adoption to address the paucity of evidence. .</a:t>
            </a:r>
            <a:r>
              <a:rPr lang="en-IE" sz="1100" u="sng">
                <a:solidFill>
                  <a:srgbClr val="58C1BA"/>
                </a:solidFill>
                <a:hlinkClick r:id="rId4">
                  <a:extLst>
                    <a:ext uri="{A12FA001-AC4F-418D-AE19-62706E023703}">
                      <ahyp:hlinkClr xmlns:ahyp="http://schemas.microsoft.com/office/drawing/2018/hyperlinkcolor" val="tx"/>
                    </a:ext>
                  </a:extLst>
                </a:hlinkClick>
              </a:rPr>
              <a:t>https://www.bmj.com/content/375/bmj.n2377/rr-1</a:t>
            </a:r>
            <a:r>
              <a:rPr lang="en-IE" sz="1100">
                <a:solidFill>
                  <a:schemeClr val="dk1"/>
                </a:solidFill>
              </a:rPr>
              <a:t>“a framework for evidence of the safety of medicines in pregnancy and breastfeeding’ → in response to COVID-19 treatments and vaccines must be evaluated in pregnancy </a:t>
            </a:r>
            <a:endParaRPr>
              <a:solidFill>
                <a:srgbClr val="333333"/>
              </a:solidFill>
              <a:highlight>
                <a:schemeClr val="lt1"/>
              </a:highlight>
              <a:latin typeface="Arial"/>
              <a:ea typeface="Arial"/>
              <a:cs typeface="Arial"/>
              <a:sym typeface="Arial"/>
            </a:endParaRPr>
          </a:p>
          <a:p>
            <a:pPr marL="0" lvl="0" indent="0" algn="l" rtl="0">
              <a:spcBef>
                <a:spcPts val="0"/>
              </a:spcBef>
              <a:spcAft>
                <a:spcPts val="0"/>
              </a:spcAft>
              <a:buClr>
                <a:schemeClr val="dk1"/>
              </a:buClr>
              <a:buSzPts val="1200"/>
              <a:buFont typeface="Arial"/>
              <a:buNone/>
            </a:pPr>
            <a:endParaRPr>
              <a:solidFill>
                <a:srgbClr val="333333"/>
              </a:solidFill>
              <a:highlight>
                <a:schemeClr val="lt1"/>
              </a:highlight>
              <a:latin typeface="Arial"/>
              <a:ea typeface="Arial"/>
              <a:cs typeface="Arial"/>
              <a:sym typeface="Arial"/>
            </a:endParaRPr>
          </a:p>
          <a:p>
            <a:pPr marL="0" lvl="0" indent="0" algn="l" rtl="0">
              <a:spcBef>
                <a:spcPts val="0"/>
              </a:spcBef>
              <a:spcAft>
                <a:spcPts val="0"/>
              </a:spcAft>
              <a:buClr>
                <a:schemeClr val="dk1"/>
              </a:buClr>
              <a:buSzPts val="1200"/>
              <a:buFont typeface="Arial"/>
              <a:buNone/>
            </a:pPr>
            <a:endParaRPr>
              <a:solidFill>
                <a:srgbClr val="333333"/>
              </a:solidFill>
              <a:highlight>
                <a:schemeClr val="lt1"/>
              </a:highlight>
              <a:latin typeface="Arial"/>
              <a:ea typeface="Arial"/>
              <a:cs typeface="Arial"/>
              <a:sym typeface="Arial"/>
            </a:endParaRPr>
          </a:p>
          <a:p>
            <a:pPr marL="1143000" lvl="2" indent="-227330" algn="just" rtl="0">
              <a:spcBef>
                <a:spcPts val="0"/>
              </a:spcBef>
              <a:spcAft>
                <a:spcPts val="0"/>
              </a:spcAft>
              <a:buClr>
                <a:schemeClr val="dk1"/>
              </a:buClr>
              <a:buSzPts val="1100"/>
              <a:buFont typeface="Calibri"/>
              <a:buChar char="►"/>
            </a:pPr>
            <a:r>
              <a:rPr lang="en-IE">
                <a:solidFill>
                  <a:srgbClr val="333333"/>
                </a:solidFill>
                <a:highlight>
                  <a:schemeClr val="lt1"/>
                </a:highlight>
                <a:latin typeface="Arial"/>
                <a:ea typeface="Arial"/>
                <a:cs typeface="Arial"/>
                <a:sym typeface="Arial"/>
              </a:rPr>
              <a:t>‘for pregnancy and breastfeeding cohorts, [scientific] evidence is largely lacking, incomplete, conflicting, or may simply be inaccessible to the people seeking information.</a:t>
            </a:r>
            <a:r>
              <a:rPr lang="en-IE" sz="1100" u="sng">
                <a:solidFill>
                  <a:srgbClr val="58C1BA"/>
                </a:solidFill>
                <a:hlinkClick r:id="rId4">
                  <a:extLst>
                    <a:ext uri="{A12FA001-AC4F-418D-AE19-62706E023703}">
                      <ahyp:hlinkClr xmlns:ahyp="http://schemas.microsoft.com/office/drawing/2018/hyperlinkcolor" val="tx"/>
                    </a:ext>
                  </a:extLst>
                </a:hlinkClick>
              </a:rPr>
              <a:t>https://www.bmj.com/content/375/bmj.n2377/rr-1</a:t>
            </a:r>
            <a:r>
              <a:rPr lang="en-IE" sz="1100">
                <a:solidFill>
                  <a:schemeClr val="dk1"/>
                </a:solidFill>
              </a:rPr>
              <a:t> – “a framework for evidence of the safety of medicines in pregnancy and breastfeeding’ → in response to COVID-19 treatments and vaccines must be evaluated in pregnancy </a:t>
            </a:r>
            <a:endParaRPr>
              <a:solidFill>
                <a:srgbClr val="333333"/>
              </a:solidFill>
              <a:highlight>
                <a:schemeClr val="lt1"/>
              </a:highlight>
              <a:latin typeface="Arial"/>
              <a:ea typeface="Arial"/>
              <a:cs typeface="Arial"/>
              <a:sym typeface="Arial"/>
            </a:endParaRPr>
          </a:p>
          <a:p>
            <a:pPr marL="0" lvl="0" indent="0" algn="l" rtl="0">
              <a:spcBef>
                <a:spcPts val="0"/>
              </a:spcBef>
              <a:spcAft>
                <a:spcPts val="0"/>
              </a:spcAft>
              <a:buClr>
                <a:schemeClr val="dk1"/>
              </a:buClr>
              <a:buSzPts val="1200"/>
              <a:buFont typeface="Arial"/>
              <a:buNone/>
            </a:pPr>
            <a:endParaRPr>
              <a:solidFill>
                <a:srgbClr val="333333"/>
              </a:solidFill>
              <a:highlight>
                <a:schemeClr val="lt1"/>
              </a:highlight>
              <a:latin typeface="Arial"/>
              <a:ea typeface="Arial"/>
              <a:cs typeface="Arial"/>
              <a:sym typeface="Arial"/>
            </a:endParaRPr>
          </a:p>
          <a:p>
            <a:pPr marL="742950" lvl="1" indent="-274318" algn="just" rtl="0">
              <a:spcBef>
                <a:spcPts val="0"/>
              </a:spcBef>
              <a:spcAft>
                <a:spcPts val="0"/>
              </a:spcAft>
              <a:buClr>
                <a:schemeClr val="dk1"/>
              </a:buClr>
              <a:buSzPts val="1100"/>
              <a:buFont typeface="Calibri"/>
              <a:buChar char="►"/>
            </a:pPr>
            <a:r>
              <a:rPr lang="en-IE" sz="1100">
                <a:solidFill>
                  <a:schemeClr val="dk1"/>
                </a:solidFill>
              </a:rPr>
              <a:t>pregnant and lactating women to-date are mostly excluded from clinical trials, the safety of many medicines has not been established at the time of approval for use in pregnancy or breastfeeding. Underrepresentation of this population in clinical trials has persisted despite growing research that sex and gender impact on pharmaceutical outcomes differently,, with one study quoted as that the “male bias within pharmaceutical research, regulation and commercialisation needs to be rectified.”. </a:t>
            </a:r>
            <a:endParaRPr sz="1100">
              <a:solidFill>
                <a:schemeClr val="dk1"/>
              </a:solidFill>
            </a:endParaRPr>
          </a:p>
          <a:p>
            <a:pPr marL="742950" lvl="1" indent="-274318" algn="just" rtl="0">
              <a:spcBef>
                <a:spcPts val="0"/>
              </a:spcBef>
              <a:spcAft>
                <a:spcPts val="0"/>
              </a:spcAft>
              <a:buClr>
                <a:srgbClr val="86D1D8"/>
              </a:buClr>
              <a:buSzPts val="1100"/>
              <a:buFont typeface="Noto Sans Symbols"/>
              <a:buChar char="►"/>
            </a:pPr>
            <a:r>
              <a:rPr lang="en-IE" sz="1100">
                <a:solidFill>
                  <a:schemeClr val="dk1"/>
                </a:solidFill>
              </a:rPr>
              <a:t>Therefore, most medicines prescribed for pregnant women are either counter-indicated or use off-label and rigorous, systematic pharmacovigilance reporting.</a:t>
            </a:r>
            <a:endParaRPr sz="1100">
              <a:solidFill>
                <a:schemeClr val="dk1"/>
              </a:solidFill>
            </a:endParaRPr>
          </a:p>
          <a:p>
            <a:pPr marL="742950" lvl="1" indent="-274318" algn="just" rtl="0">
              <a:spcBef>
                <a:spcPts val="0"/>
              </a:spcBef>
              <a:spcAft>
                <a:spcPts val="0"/>
              </a:spcAft>
              <a:buClr>
                <a:srgbClr val="86D1D8"/>
              </a:buClr>
              <a:buSzPts val="1100"/>
              <a:buFont typeface="Noto Sans Symbols"/>
              <a:buChar char="►"/>
            </a:pPr>
            <a:r>
              <a:rPr lang="en-IE" sz="1100">
                <a:solidFill>
                  <a:schemeClr val="dk1"/>
                </a:solidFill>
              </a:rPr>
              <a:t>“In Europe, very few medicines are authorised explicitly for use in pregnancy and breastfeeding. This is due to the limited knowledge and understanding of the risks and understanding of the risks that medicine may pose to the baby. </a:t>
            </a:r>
            <a:endParaRPr sz="1100">
              <a:solidFill>
                <a:schemeClr val="dk1"/>
              </a:solidFill>
            </a:endParaRPr>
          </a:p>
          <a:p>
            <a:pPr marL="742950" lvl="1" indent="-204468" algn="just" rtl="0">
              <a:spcBef>
                <a:spcPts val="0"/>
              </a:spcBef>
              <a:spcAft>
                <a:spcPts val="0"/>
              </a:spcAft>
              <a:buClr>
                <a:srgbClr val="86D1D8"/>
              </a:buClr>
              <a:buSzPts val="1100"/>
              <a:buFont typeface="Noto Sans Symbols"/>
              <a:buNone/>
            </a:pPr>
            <a:endParaRPr sz="1100">
              <a:solidFill>
                <a:schemeClr val="dk1"/>
              </a:solidFill>
            </a:endParaRPr>
          </a:p>
          <a:p>
            <a:pPr marL="0" lvl="0" indent="0" algn="just" rtl="0">
              <a:spcBef>
                <a:spcPts val="0"/>
              </a:spcBef>
              <a:spcAft>
                <a:spcPts val="0"/>
              </a:spcAft>
              <a:buClr>
                <a:schemeClr val="dk1"/>
              </a:buClr>
              <a:buSzPts val="1100"/>
              <a:buFont typeface="Arial"/>
              <a:buNone/>
            </a:pPr>
            <a:endParaRPr sz="1100">
              <a:solidFill>
                <a:schemeClr val="dk1"/>
              </a:solidFill>
            </a:endParaRPr>
          </a:p>
          <a:p>
            <a:pPr marL="0" lvl="0" indent="0" algn="l" rtl="0">
              <a:spcBef>
                <a:spcPts val="0"/>
              </a:spcBef>
              <a:spcAft>
                <a:spcPts val="0"/>
              </a:spcAft>
              <a:buClr>
                <a:schemeClr val="dk1"/>
              </a:buClr>
              <a:buSzPts val="1100"/>
              <a:buFont typeface="Arial"/>
              <a:buNone/>
            </a:pPr>
            <a:r>
              <a:rPr lang="en-IE" sz="1100">
                <a:solidFill>
                  <a:schemeClr val="dk1"/>
                </a:solidFill>
              </a:rPr>
              <a:t>A 2020 workshop held by the EMA discussed the benefit-risk of medicines used during pregnancy and breastfeeding the objectives of which included input into the draft EMA strategy on drug safety in pregnancy and breastfeeding, and to discuss how to implement the ‘EMA strategy towards obtaining evidence on medicine utilisation and safety for pregnant and breastfeeding women’ report. Recommendations outlined by stakeholders included:</a:t>
            </a:r>
            <a:endParaRPr sz="1100">
              <a:solidFill>
                <a:schemeClr val="dk1"/>
              </a:solidFill>
            </a:endParaRPr>
          </a:p>
          <a:p>
            <a:pPr marL="457200" lvl="0" indent="-298450" algn="l" rtl="0">
              <a:spcBef>
                <a:spcPts val="0"/>
              </a:spcBef>
              <a:spcAft>
                <a:spcPts val="0"/>
              </a:spcAft>
              <a:buClr>
                <a:schemeClr val="dk1"/>
              </a:buClr>
              <a:buSzPts val="1100"/>
              <a:buFont typeface="Calibri"/>
              <a:buChar char="-"/>
            </a:pPr>
            <a:r>
              <a:rPr lang="en-IE" sz="1100">
                <a:solidFill>
                  <a:schemeClr val="dk1"/>
                </a:solidFill>
              </a:rPr>
              <a:t>Sustainable investment and development of a multi-national infrastructure for routine and de nova collection and analysis methods for pregnancy and breastfeeding to inform evidence-based decisions for treatment options during pregnancy and breast-feeding,</a:t>
            </a:r>
            <a:endParaRPr sz="1100">
              <a:solidFill>
                <a:schemeClr val="dk1"/>
              </a:solidFill>
            </a:endParaRPr>
          </a:p>
          <a:p>
            <a:pPr marL="914400" lvl="1" indent="-292100" algn="l" rtl="0">
              <a:spcBef>
                <a:spcPts val="0"/>
              </a:spcBef>
              <a:spcAft>
                <a:spcPts val="0"/>
              </a:spcAft>
              <a:buClr>
                <a:schemeClr val="dk1"/>
              </a:buClr>
              <a:buSzPts val="1000"/>
              <a:buFont typeface="Calibri"/>
              <a:buAutoNum type="arabicPeriod"/>
            </a:pPr>
            <a:r>
              <a:rPr lang="en-IE" sz="1100">
                <a:solidFill>
                  <a:schemeClr val="dk1"/>
                </a:solidFill>
              </a:rPr>
              <a:t>This should increase available data on the risk-benefit of medicines in pregnant and breastfeeding women throughout a medicine’s lifecycle by optimising systematic collection and analysis of data from the multiple, routine interactions between women and their healthcare professionals.</a:t>
            </a:r>
            <a:endParaRPr sz="1000">
              <a:solidFill>
                <a:schemeClr val="dk1"/>
              </a:solidFill>
            </a:endParaRPr>
          </a:p>
          <a:p>
            <a:pPr marL="914400" lvl="1" indent="-292100" algn="l" rtl="0">
              <a:spcBef>
                <a:spcPts val="0"/>
              </a:spcBef>
              <a:spcAft>
                <a:spcPts val="0"/>
              </a:spcAft>
              <a:buClr>
                <a:schemeClr val="dk1"/>
              </a:buClr>
              <a:buSzPts val="1000"/>
              <a:buFont typeface="Calibri"/>
              <a:buAutoNum type="arabicPeriod"/>
            </a:pPr>
            <a:r>
              <a:rPr lang="en-IE" sz="1100">
                <a:solidFill>
                  <a:schemeClr val="dk1"/>
                </a:solidFill>
              </a:rPr>
              <a:t>Furthermore – whilst some early stages of medicines may be justified in their exclusion of this population -  their participation in clinical trials must be considered “more routinely” </a:t>
            </a:r>
            <a:endParaRPr sz="1000">
              <a:solidFill>
                <a:schemeClr val="dk1"/>
              </a:solidFill>
            </a:endParaRPr>
          </a:p>
          <a:p>
            <a:pPr marL="914400" lvl="1" indent="-292100" algn="l" rtl="0">
              <a:spcBef>
                <a:spcPts val="0"/>
              </a:spcBef>
              <a:spcAft>
                <a:spcPts val="0"/>
              </a:spcAft>
              <a:buClr>
                <a:schemeClr val="dk1"/>
              </a:buClr>
              <a:buSzPts val="1000"/>
              <a:buFont typeface="Calibri"/>
              <a:buAutoNum type="arabicPeriod"/>
            </a:pPr>
            <a:r>
              <a:rPr lang="en-IE" sz="1100">
                <a:solidFill>
                  <a:schemeClr val="dk1"/>
                </a:solidFill>
              </a:rPr>
              <a:t>Such infrastructure should make cohesive use of relevant initiatives such as: EUROmediCAT, ConcePTION, CONSIGN, as well as additional population-based cohorts</a:t>
            </a:r>
            <a:endParaRPr sz="1000">
              <a:solidFill>
                <a:schemeClr val="dk1"/>
              </a:solidFill>
            </a:endParaRPr>
          </a:p>
          <a:p>
            <a:pPr marL="457200" lvl="0" indent="-298450" algn="l" rtl="0">
              <a:spcBef>
                <a:spcPts val="0"/>
              </a:spcBef>
              <a:spcAft>
                <a:spcPts val="0"/>
              </a:spcAft>
              <a:buClr>
                <a:schemeClr val="dk1"/>
              </a:buClr>
              <a:buSzPts val="1100"/>
              <a:buFont typeface="Calibri"/>
              <a:buChar char="-"/>
            </a:pPr>
            <a:r>
              <a:rPr lang="en-IE" sz="1100">
                <a:solidFill>
                  <a:schemeClr val="dk1"/>
                </a:solidFill>
              </a:rPr>
              <a:t>Such information sources are key to support trust and communication between healthcare professionals and their patients to ensure that they are empowered to make informed decisions throughout all stages of breastfeeding and pregnancy, including planned and accidental exposure in unplanned pregnancies </a:t>
            </a:r>
            <a:endParaRPr sz="1100">
              <a:solidFill>
                <a:schemeClr val="dk1"/>
              </a:solidFill>
            </a:endParaRPr>
          </a:p>
          <a:p>
            <a:pPr marL="0" lvl="0" indent="0" algn="l" rtl="0">
              <a:spcBef>
                <a:spcPts val="0"/>
              </a:spcBef>
              <a:spcAft>
                <a:spcPts val="0"/>
              </a:spcAft>
              <a:buClr>
                <a:schemeClr val="dk1"/>
              </a:buClr>
              <a:buSzPts val="1100"/>
              <a:buFont typeface="Arial"/>
              <a:buNone/>
            </a:pPr>
            <a:endParaRPr sz="1100">
              <a:solidFill>
                <a:schemeClr val="dk1"/>
              </a:solidFill>
            </a:endParaRPr>
          </a:p>
          <a:p>
            <a:pPr marL="0" lvl="0" indent="0" algn="l" rtl="0">
              <a:spcBef>
                <a:spcPts val="0"/>
              </a:spcBef>
              <a:spcAft>
                <a:spcPts val="0"/>
              </a:spcAft>
              <a:buClr>
                <a:schemeClr val="dk1"/>
              </a:buClr>
              <a:buSzPts val="1100"/>
              <a:buFont typeface="Arial"/>
              <a:buNone/>
            </a:pPr>
            <a:endParaRPr sz="1100">
              <a:solidFill>
                <a:schemeClr val="dk1"/>
              </a:solidFill>
            </a:endParaRPr>
          </a:p>
          <a:p>
            <a:pPr marL="0" lvl="0" indent="0" algn="l" rtl="0">
              <a:spcBef>
                <a:spcPts val="0"/>
              </a:spcBef>
              <a:spcAft>
                <a:spcPts val="0"/>
              </a:spcAft>
              <a:buClr>
                <a:schemeClr val="dk1"/>
              </a:buClr>
              <a:buSzPts val="1100"/>
              <a:buFont typeface="Arial"/>
              <a:buNone/>
            </a:pPr>
            <a:r>
              <a:rPr lang="en-IE" sz="1100">
                <a:solidFill>
                  <a:schemeClr val="dk1"/>
                </a:solidFill>
              </a:rPr>
              <a:t>Reflecting a change in mind-set towards women-centred care, that implementation of recommendations are needed to support a change in focus amongst stakeholders not just on the risks of medicines to the unborn baby; but </a:t>
            </a:r>
            <a:r>
              <a:rPr lang="en-IE" sz="1100">
                <a:solidFill>
                  <a:schemeClr val="dk1"/>
                </a:solidFill>
                <a:highlight>
                  <a:srgbClr val="FF00FF"/>
                </a:highlight>
              </a:rPr>
              <a:t>within the broader context of maternal health and disease which considers benefits to the mother, as well as the risks to both mother and baby of not taking medications.</a:t>
            </a:r>
            <a:endParaRPr>
              <a:solidFill>
                <a:schemeClr val="dk1"/>
              </a:solidFill>
            </a:endParaRPr>
          </a:p>
          <a:p>
            <a:pPr marL="0" lvl="0" indent="0" algn="l" rtl="0">
              <a:spcBef>
                <a:spcPts val="0"/>
              </a:spcBef>
              <a:spcAft>
                <a:spcPts val="0"/>
              </a:spcAft>
              <a:buClr>
                <a:schemeClr val="dk1"/>
              </a:buClr>
              <a:buSzPts val="1100"/>
              <a:buFont typeface="Arial"/>
              <a:buNone/>
            </a:pPr>
            <a:endParaRPr sz="1100">
              <a:solidFill>
                <a:schemeClr val="dk1"/>
              </a:solidFill>
              <a:highlight>
                <a:srgbClr val="FF00FF"/>
              </a:highlight>
            </a:endParaRPr>
          </a:p>
          <a:p>
            <a:pPr marL="0" lvl="0" indent="0" algn="l" rtl="0">
              <a:spcBef>
                <a:spcPts val="360"/>
              </a:spcBef>
              <a:spcAft>
                <a:spcPts val="0"/>
              </a:spcAft>
              <a:buClr>
                <a:schemeClr val="dk1"/>
              </a:buClr>
              <a:buSzPts val="1400"/>
              <a:buFont typeface="Arial"/>
              <a:buNone/>
            </a:pPr>
            <a:r>
              <a:rPr lang="en-IE">
                <a:solidFill>
                  <a:schemeClr val="dk1"/>
                </a:solidFill>
              </a:rPr>
              <a:t>Health Condition Management Diabetes</a:t>
            </a:r>
            <a:endParaRPr>
              <a:solidFill>
                <a:schemeClr val="dk1"/>
              </a:solidFill>
            </a:endParaRPr>
          </a:p>
          <a:p>
            <a:pPr marL="742950" lvl="1" indent="-285750" algn="l" rtl="0">
              <a:spcBef>
                <a:spcPts val="360"/>
              </a:spcBef>
              <a:spcAft>
                <a:spcPts val="0"/>
              </a:spcAft>
              <a:buClr>
                <a:schemeClr val="dk1"/>
              </a:buClr>
              <a:buSzPts val="1400"/>
              <a:buFont typeface="Arial"/>
              <a:buNone/>
            </a:pPr>
            <a:r>
              <a:rPr lang="en-IE">
                <a:solidFill>
                  <a:schemeClr val="dk1"/>
                </a:solidFill>
              </a:rPr>
              <a:t>Gestational Diabetes</a:t>
            </a:r>
            <a:endParaRPr>
              <a:solidFill>
                <a:schemeClr val="dk1"/>
              </a:solidFill>
            </a:endParaRPr>
          </a:p>
          <a:p>
            <a:pPr marL="742950" lvl="1" indent="-285750" algn="l" rtl="0">
              <a:spcBef>
                <a:spcPts val="360"/>
              </a:spcBef>
              <a:spcAft>
                <a:spcPts val="0"/>
              </a:spcAft>
              <a:buClr>
                <a:schemeClr val="dk1"/>
              </a:buClr>
              <a:buSzPts val="1400"/>
              <a:buFont typeface="Arial"/>
              <a:buNone/>
            </a:pPr>
            <a:r>
              <a:rPr lang="en-IE">
                <a:solidFill>
                  <a:schemeClr val="dk1"/>
                </a:solidFill>
              </a:rPr>
              <a:t>Hypertensive disorder</a:t>
            </a:r>
            <a:endParaRPr>
              <a:solidFill>
                <a:schemeClr val="dk1"/>
              </a:solidFill>
            </a:endParaRPr>
          </a:p>
          <a:p>
            <a:pPr marL="742950" lvl="1" indent="-285750" algn="l" rtl="0">
              <a:spcBef>
                <a:spcPts val="360"/>
              </a:spcBef>
              <a:spcAft>
                <a:spcPts val="0"/>
              </a:spcAft>
              <a:buClr>
                <a:schemeClr val="dk1"/>
              </a:buClr>
              <a:buSzPts val="1400"/>
              <a:buFont typeface="Arial"/>
              <a:buNone/>
            </a:pPr>
            <a:r>
              <a:rPr lang="en-IE">
                <a:solidFill>
                  <a:schemeClr val="dk1"/>
                </a:solidFill>
              </a:rPr>
              <a:t>Cardiovascular Disease</a:t>
            </a:r>
            <a:endParaRPr>
              <a:solidFill>
                <a:schemeClr val="dk1"/>
              </a:solidFill>
            </a:endParaRPr>
          </a:p>
          <a:p>
            <a:pPr marL="742950" lvl="1" indent="-285750" algn="l" rtl="0">
              <a:spcBef>
                <a:spcPts val="360"/>
              </a:spcBef>
              <a:spcAft>
                <a:spcPts val="0"/>
              </a:spcAft>
              <a:buClr>
                <a:schemeClr val="dk1"/>
              </a:buClr>
              <a:buSzPts val="1400"/>
              <a:buFont typeface="Arial"/>
              <a:buNone/>
            </a:pPr>
            <a:r>
              <a:rPr lang="en-IE">
                <a:solidFill>
                  <a:schemeClr val="dk1"/>
                </a:solidFill>
              </a:rPr>
              <a:t>Urinary Incontinence</a:t>
            </a:r>
            <a:endParaRPr>
              <a:solidFill>
                <a:schemeClr val="dk1"/>
              </a:solidFill>
            </a:endParaRPr>
          </a:p>
          <a:p>
            <a:pPr marL="742950" lvl="1" indent="-285750" algn="l" rtl="0">
              <a:spcBef>
                <a:spcPts val="360"/>
              </a:spcBef>
              <a:spcAft>
                <a:spcPts val="0"/>
              </a:spcAft>
              <a:buClr>
                <a:schemeClr val="dk1"/>
              </a:buClr>
              <a:buSzPts val="1400"/>
              <a:buFont typeface="Arial"/>
              <a:buNone/>
            </a:pPr>
            <a:r>
              <a:rPr lang="en-IE">
                <a:solidFill>
                  <a:srgbClr val="FF0000"/>
                </a:solidFill>
              </a:rPr>
              <a:t>Iron</a:t>
            </a:r>
            <a:endParaRPr>
              <a:solidFill>
                <a:schemeClr val="dk1"/>
              </a:solidFill>
            </a:endParaRPr>
          </a:p>
          <a:p>
            <a:pPr marL="742950" lvl="1" indent="-285750" algn="l" rtl="0">
              <a:spcBef>
                <a:spcPts val="360"/>
              </a:spcBef>
              <a:spcAft>
                <a:spcPts val="0"/>
              </a:spcAft>
              <a:buClr>
                <a:schemeClr val="dk1"/>
              </a:buClr>
              <a:buSzPts val="1400"/>
              <a:buFont typeface="Arial"/>
              <a:buNone/>
            </a:pPr>
            <a:r>
              <a:rPr lang="en-IE">
                <a:solidFill>
                  <a:schemeClr val="dk1"/>
                </a:solidFill>
              </a:rPr>
              <a:t>Strep B</a:t>
            </a:r>
            <a:endParaRPr>
              <a:solidFill>
                <a:schemeClr val="dk1"/>
              </a:solidFill>
            </a:endParaRPr>
          </a:p>
          <a:p>
            <a:pPr marL="742950" lvl="1" indent="-285750" algn="l" rtl="0">
              <a:spcBef>
                <a:spcPts val="360"/>
              </a:spcBef>
              <a:spcAft>
                <a:spcPts val="0"/>
              </a:spcAft>
              <a:buClr>
                <a:schemeClr val="dk1"/>
              </a:buClr>
              <a:buSzPts val="1400"/>
              <a:buFont typeface="Arial"/>
              <a:buNone/>
            </a:pPr>
            <a:r>
              <a:rPr lang="en-IE">
                <a:solidFill>
                  <a:schemeClr val="dk1"/>
                </a:solidFill>
              </a:rPr>
              <a:t>Asthma </a:t>
            </a:r>
            <a:endParaRPr>
              <a:solidFill>
                <a:schemeClr val="dk1"/>
              </a:solidFill>
            </a:endParaRPr>
          </a:p>
          <a:p>
            <a:pPr marL="742950" lvl="1" indent="-285750" algn="l" rtl="0">
              <a:spcBef>
                <a:spcPts val="360"/>
              </a:spcBef>
              <a:spcAft>
                <a:spcPts val="0"/>
              </a:spcAft>
              <a:buClr>
                <a:schemeClr val="dk1"/>
              </a:buClr>
              <a:buSzPts val="1400"/>
              <a:buFont typeface="Arial"/>
              <a:buNone/>
            </a:pPr>
            <a:r>
              <a:rPr lang="en-IE">
                <a:solidFill>
                  <a:schemeClr val="dk1"/>
                </a:solidFill>
              </a:rPr>
              <a:t>Mental Health </a:t>
            </a:r>
            <a:endParaRPr>
              <a:solidFill>
                <a:schemeClr val="dk1"/>
              </a:solidFill>
            </a:endParaRPr>
          </a:p>
          <a:p>
            <a:pPr marL="0" lvl="0" indent="0" algn="l" rtl="0">
              <a:spcBef>
                <a:spcPts val="0"/>
              </a:spcBef>
              <a:spcAft>
                <a:spcPts val="0"/>
              </a:spcAft>
              <a:buClr>
                <a:schemeClr val="dk1"/>
              </a:buClr>
              <a:buSzPts val="1100"/>
              <a:buFont typeface="Arial"/>
              <a:buNone/>
            </a:pPr>
            <a:endParaRPr sz="1100">
              <a:solidFill>
                <a:schemeClr val="dk1"/>
              </a:solidFill>
            </a:endParaRPr>
          </a:p>
          <a:p>
            <a:pPr marL="0" lvl="0" indent="0" algn="l" rtl="0">
              <a:spcBef>
                <a:spcPts val="360"/>
              </a:spcBef>
              <a:spcAft>
                <a:spcPts val="0"/>
              </a:spcAft>
              <a:buNone/>
            </a:pPr>
            <a:endParaRPr sz="1400">
              <a:solidFill>
                <a:schemeClr val="dk1"/>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11044bde6d7_0_664:notes"/>
          <p:cNvSpPr txBox="1">
            <a:spLocks noGrp="1"/>
          </p:cNvSpPr>
          <p:nvPr>
            <p:ph type="body" idx="1"/>
          </p:nvPr>
        </p:nvSpPr>
        <p:spPr>
          <a:xfrm>
            <a:off x="685800" y="4614863"/>
            <a:ext cx="5481600" cy="4367100"/>
          </a:xfrm>
          <a:prstGeom prst="rect">
            <a:avLst/>
          </a:prstGeom>
        </p:spPr>
        <p:txBody>
          <a:bodyPr spcFirstLastPara="1" wrap="square" lIns="0" tIns="0" rIns="0" bIns="0" anchor="t" anchorCtr="0">
            <a:noAutofit/>
          </a:bodyPr>
          <a:lstStyle/>
          <a:p>
            <a:pPr marL="0" lvl="0" indent="0" algn="l" rtl="0">
              <a:spcBef>
                <a:spcPts val="360"/>
              </a:spcBef>
              <a:spcAft>
                <a:spcPts val="0"/>
              </a:spcAft>
              <a:buNone/>
            </a:pPr>
            <a:endParaRPr/>
          </a:p>
        </p:txBody>
      </p:sp>
      <p:sp>
        <p:nvSpPr>
          <p:cNvPr id="287" name="Google Shape;287;g11044bde6d7_0_664:notes"/>
          <p:cNvSpPr>
            <a:spLocks noGrp="1" noRot="1" noChangeAspect="1"/>
          </p:cNvSpPr>
          <p:nvPr>
            <p:ph type="sldImg" idx="2"/>
          </p:nvPr>
        </p:nvSpPr>
        <p:spPr>
          <a:xfrm>
            <a:off x="190500" y="728663"/>
            <a:ext cx="6473700" cy="36417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8:notes"/>
          <p:cNvSpPr>
            <a:spLocks noGrp="1" noRot="1" noChangeAspect="1"/>
          </p:cNvSpPr>
          <p:nvPr>
            <p:ph type="sldImg" idx="2"/>
          </p:nvPr>
        </p:nvSpPr>
        <p:spPr>
          <a:xfrm>
            <a:off x="190500" y="728663"/>
            <a:ext cx="6473825" cy="3641725"/>
          </a:xfrm>
          <a:custGeom>
            <a:avLst/>
            <a:gdLst/>
            <a:ahLst/>
            <a:cxnLst/>
            <a:rect l="l" t="t" r="r" b="b"/>
            <a:pathLst>
              <a:path w="120000" h="120000" extrusionOk="0">
                <a:moveTo>
                  <a:pt x="0" y="0"/>
                </a:moveTo>
                <a:lnTo>
                  <a:pt x="120000" y="0"/>
                </a:lnTo>
                <a:lnTo>
                  <a:pt x="120000" y="120000"/>
                </a:lnTo>
                <a:lnTo>
                  <a:pt x="0" y="120000"/>
                </a:lnTo>
                <a:close/>
              </a:path>
            </a:pathLst>
          </a:custGeom>
          <a:noFill/>
          <a:ln w="12600" cap="sq" cmpd="sng">
            <a:solidFill>
              <a:srgbClr val="000000"/>
            </a:solidFill>
            <a:prstDash val="solid"/>
            <a:miter lim="800000"/>
            <a:headEnd type="none" w="sm" len="sm"/>
            <a:tailEnd type="none" w="sm" len="sm"/>
          </a:ln>
        </p:spPr>
      </p:sp>
      <p:sp>
        <p:nvSpPr>
          <p:cNvPr id="232" name="Google Shape;232;p18:notes"/>
          <p:cNvSpPr txBox="1">
            <a:spLocks noGrp="1"/>
          </p:cNvSpPr>
          <p:nvPr>
            <p:ph type="body" idx="1"/>
          </p:nvPr>
        </p:nvSpPr>
        <p:spPr>
          <a:xfrm>
            <a:off x="685800" y="4614863"/>
            <a:ext cx="5481638" cy="4367212"/>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Times New Roman"/>
              <a:buNone/>
            </a:pPr>
            <a:r>
              <a:rPr lang="en-IE" dirty="0"/>
              <a:t>Disparities across </a:t>
            </a:r>
            <a:r>
              <a:rPr lang="en-IE" dirty="0" err="1"/>
              <a:t>european</a:t>
            </a:r>
            <a:r>
              <a:rPr lang="en-IE" dirty="0"/>
              <a:t> societies starts giving different groupings like socio-economic groups or ethnicity and then ends up with the disparity itself e.g. mental health disparities AMONGST different ethnic groups - needs to be separated out and clarified </a:t>
            </a:r>
            <a:endParaRPr dirty="0"/>
          </a:p>
          <a:p>
            <a:pPr marL="0" marR="0" lvl="0" indent="0" algn="l" rtl="0">
              <a:lnSpc>
                <a:spcPct val="100000"/>
              </a:lnSpc>
              <a:spcBef>
                <a:spcPts val="0"/>
              </a:spcBef>
              <a:spcAft>
                <a:spcPts val="0"/>
              </a:spcAft>
              <a:buClr>
                <a:srgbClr val="000000"/>
              </a:buClr>
              <a:buSzPts val="1200"/>
              <a:buFont typeface="Times New Roman"/>
              <a:buNone/>
            </a:pPr>
            <a:endParaRPr dirty="0"/>
          </a:p>
          <a:p>
            <a:pPr marL="0" lvl="0" indent="0" algn="l" rtl="0">
              <a:lnSpc>
                <a:spcPct val="100000"/>
              </a:lnSpc>
              <a:spcBef>
                <a:spcPts val="360"/>
              </a:spcBef>
              <a:spcAft>
                <a:spcPts val="0"/>
              </a:spcAft>
              <a:buSzPts val="1400"/>
              <a:buNone/>
            </a:pPr>
            <a:r>
              <a:rPr lang="en-IE" dirty="0"/>
              <a:t>There is a lot of good data being collected already, </a:t>
            </a:r>
            <a:endParaRPr dirty="0"/>
          </a:p>
          <a:p>
            <a:pPr marL="0" lvl="0" indent="0" algn="l" rtl="0">
              <a:lnSpc>
                <a:spcPct val="100000"/>
              </a:lnSpc>
              <a:spcBef>
                <a:spcPts val="360"/>
              </a:spcBef>
              <a:spcAft>
                <a:spcPts val="0"/>
              </a:spcAft>
              <a:buSzPts val="1400"/>
              <a:buNone/>
            </a:pPr>
            <a:r>
              <a:rPr lang="en-IE" dirty="0"/>
              <a:t>Qualitative data on patient engagement at the national level</a:t>
            </a:r>
            <a:endParaRPr dirty="0"/>
          </a:p>
          <a:p>
            <a:pPr marL="0" lvl="0" indent="0" algn="l" rtl="0">
              <a:lnSpc>
                <a:spcPct val="100000"/>
              </a:lnSpc>
              <a:spcBef>
                <a:spcPts val="360"/>
              </a:spcBef>
              <a:spcAft>
                <a:spcPts val="0"/>
              </a:spcAft>
              <a:buSzPts val="1400"/>
              <a:buNone/>
            </a:pPr>
            <a:r>
              <a:rPr lang="en-IE" dirty="0"/>
              <a:t>Prioritising the patient voice – the women’s taskforce</a:t>
            </a:r>
            <a:endParaRPr dirty="0"/>
          </a:p>
          <a:p>
            <a:pPr marL="0" lvl="0" indent="0" algn="l" rtl="0">
              <a:lnSpc>
                <a:spcPct val="100000"/>
              </a:lnSpc>
              <a:spcBef>
                <a:spcPts val="360"/>
              </a:spcBef>
              <a:spcAft>
                <a:spcPts val="0"/>
              </a:spcAft>
              <a:buSzPts val="1400"/>
              <a:buNone/>
            </a:pPr>
            <a:r>
              <a:rPr lang="en-IE" dirty="0"/>
              <a:t>Coordinating and strengthening what’s already there but also thinking about what indicators are missing. </a:t>
            </a:r>
            <a:endParaRPr dirty="0"/>
          </a:p>
          <a:p>
            <a:pPr marL="0" lvl="0" indent="0" algn="l" rtl="0">
              <a:lnSpc>
                <a:spcPct val="100000"/>
              </a:lnSpc>
              <a:spcBef>
                <a:spcPts val="360"/>
              </a:spcBef>
              <a:spcAft>
                <a:spcPts val="0"/>
              </a:spcAft>
              <a:buSzPts val="1400"/>
              <a:buNone/>
            </a:pPr>
            <a:endParaRPr dirty="0"/>
          </a:p>
          <a:p>
            <a:pPr marL="0" lvl="0" indent="0" algn="l" rtl="0">
              <a:lnSpc>
                <a:spcPct val="100000"/>
              </a:lnSpc>
              <a:spcBef>
                <a:spcPts val="570"/>
              </a:spcBef>
              <a:spcAft>
                <a:spcPts val="0"/>
              </a:spcAft>
              <a:buSzPts val="1400"/>
              <a:buNone/>
            </a:pPr>
            <a:r>
              <a:rPr lang="en-IE" sz="1900" dirty="0"/>
              <a:t>Disparities: inequities exist and we need to pay attention to them,</a:t>
            </a:r>
            <a:endParaRPr dirty="0"/>
          </a:p>
          <a:p>
            <a:pPr marL="742950" lvl="1" indent="-285750" algn="l" rtl="0">
              <a:lnSpc>
                <a:spcPct val="100000"/>
              </a:lnSpc>
              <a:spcBef>
                <a:spcPts val="510"/>
              </a:spcBef>
              <a:spcAft>
                <a:spcPts val="0"/>
              </a:spcAft>
              <a:buSzPts val="1400"/>
              <a:buNone/>
            </a:pPr>
            <a:r>
              <a:rPr lang="en-IE" sz="1700" dirty="0"/>
              <a:t>- disparities in trends across European Member States</a:t>
            </a:r>
            <a:endParaRPr dirty="0"/>
          </a:p>
          <a:p>
            <a:pPr marL="742950" lvl="1" indent="-285750" algn="l" rtl="0">
              <a:lnSpc>
                <a:spcPct val="100000"/>
              </a:lnSpc>
              <a:spcBef>
                <a:spcPts val="510"/>
              </a:spcBef>
              <a:spcAft>
                <a:spcPts val="0"/>
              </a:spcAft>
              <a:buSzPts val="1400"/>
              <a:buNone/>
            </a:pPr>
            <a:r>
              <a:rPr lang="en-IE" sz="1700" dirty="0"/>
              <a:t>- disparities across European societies: socio-economic groups, ethnicity, migration status, mental health, obstetric violence and ill-treatment</a:t>
            </a:r>
            <a:endParaRPr dirty="0"/>
          </a:p>
          <a:p>
            <a:pPr marL="742950" lvl="1" indent="-285750" algn="l" rtl="0">
              <a:lnSpc>
                <a:spcPct val="100000"/>
              </a:lnSpc>
              <a:spcBef>
                <a:spcPts val="510"/>
              </a:spcBef>
              <a:spcAft>
                <a:spcPts val="0"/>
              </a:spcAft>
              <a:buSzPts val="1400"/>
              <a:buNone/>
            </a:pPr>
            <a:r>
              <a:rPr lang="en-IE" sz="1700" dirty="0"/>
              <a:t>- disparities are both wide outcomes but also experiences of well-being</a:t>
            </a:r>
            <a:endParaRPr dirty="0"/>
          </a:p>
          <a:p>
            <a:pPr marL="742950" lvl="1" indent="-285750" algn="l" rtl="0">
              <a:lnSpc>
                <a:spcPct val="100000"/>
              </a:lnSpc>
              <a:spcBef>
                <a:spcPts val="510"/>
              </a:spcBef>
              <a:spcAft>
                <a:spcPts val="0"/>
              </a:spcAft>
              <a:buSzPts val="1400"/>
              <a:buNone/>
            </a:pPr>
            <a:r>
              <a:rPr lang="en-IE" sz="1700" dirty="0"/>
              <a:t>- disparities in health conditions experienced throughout the life course for which pregnancy can act as a stress test. </a:t>
            </a:r>
            <a:endParaRPr dirty="0"/>
          </a:p>
          <a:p>
            <a:pPr marL="0" lvl="0" indent="0" algn="l" rtl="0">
              <a:lnSpc>
                <a:spcPct val="100000"/>
              </a:lnSpc>
              <a:spcBef>
                <a:spcPts val="570"/>
              </a:spcBef>
              <a:spcAft>
                <a:spcPts val="0"/>
              </a:spcAft>
              <a:buSzPts val="1400"/>
              <a:buNone/>
            </a:pPr>
            <a:r>
              <a:rPr lang="en-IE" sz="1900" dirty="0" err="1"/>
              <a:t>Conceptualing</a:t>
            </a:r>
            <a:r>
              <a:rPr lang="en-IE" sz="1900" dirty="0"/>
              <a:t> maternal health in terms of well-being and </a:t>
            </a:r>
            <a:r>
              <a:rPr lang="en-IE" sz="1900" i="1" dirty="0">
                <a:solidFill>
                  <a:srgbClr val="FF0000"/>
                </a:solidFill>
              </a:rPr>
              <a:t>organising policy around this. Foregrounding and prioritising it at EU level. How we can gather data about this. </a:t>
            </a:r>
            <a:endParaRPr dirty="0"/>
          </a:p>
          <a:p>
            <a:pPr marL="0" lvl="0" indent="0" algn="l" rtl="0">
              <a:lnSpc>
                <a:spcPct val="100000"/>
              </a:lnSpc>
              <a:spcBef>
                <a:spcPts val="570"/>
              </a:spcBef>
              <a:spcAft>
                <a:spcPts val="0"/>
              </a:spcAft>
              <a:buSzPts val="1400"/>
              <a:buNone/>
            </a:pPr>
            <a:r>
              <a:rPr lang="en-IE" sz="1900" dirty="0"/>
              <a:t>EU Policy? Policy learning and policy sharing?</a:t>
            </a:r>
            <a:endParaRPr dirty="0"/>
          </a:p>
          <a:p>
            <a:pPr marL="0" lvl="0" indent="0" algn="l" rtl="0">
              <a:lnSpc>
                <a:spcPct val="100000"/>
              </a:lnSpc>
              <a:spcBef>
                <a:spcPts val="570"/>
              </a:spcBef>
              <a:spcAft>
                <a:spcPts val="0"/>
              </a:spcAft>
              <a:buSzPts val="1400"/>
              <a:buNone/>
            </a:pPr>
            <a:r>
              <a:rPr lang="en-IE" sz="1900" dirty="0"/>
              <a:t>Implementation. Local level change. Bottom up response? Activation, </a:t>
            </a:r>
            <a:r>
              <a:rPr lang="en-IE" sz="1900" dirty="0" err="1"/>
              <a:t>democtratisation</a:t>
            </a:r>
            <a:r>
              <a:rPr lang="en-IE" sz="1900" dirty="0"/>
              <a:t> and empowerment for health care workers and for women. </a:t>
            </a:r>
            <a:endParaRPr dirty="0"/>
          </a:p>
          <a:p>
            <a:pPr marL="0" lvl="0" indent="0" algn="l" rtl="0">
              <a:lnSpc>
                <a:spcPct val="100000"/>
              </a:lnSpc>
              <a:spcBef>
                <a:spcPts val="570"/>
              </a:spcBef>
              <a:spcAft>
                <a:spcPts val="0"/>
              </a:spcAft>
              <a:buSzPts val="1400"/>
              <a:buNone/>
            </a:pPr>
            <a:r>
              <a:rPr lang="en-IE" sz="1900" dirty="0"/>
              <a:t>Mobilisation: </a:t>
            </a:r>
            <a:r>
              <a:rPr lang="en-IE" sz="1900" u="sng" dirty="0">
                <a:solidFill>
                  <a:schemeClr val="hlink"/>
                </a:solidFill>
                <a:hlinkClick r:id="rId3"/>
              </a:rPr>
              <a:t>Moving forward on maternal health in Europe - Women Political Leaders</a:t>
            </a:r>
            <a:r>
              <a:rPr lang="en-IE" sz="1900" dirty="0"/>
              <a:t> (this is for refugee women)</a:t>
            </a:r>
            <a:endParaRPr dirty="0"/>
          </a:p>
          <a:p>
            <a:pPr marL="0" lvl="0" indent="0" algn="l" rtl="0">
              <a:lnSpc>
                <a:spcPct val="100000"/>
              </a:lnSpc>
              <a:spcBef>
                <a:spcPts val="570"/>
              </a:spcBef>
              <a:spcAft>
                <a:spcPts val="0"/>
              </a:spcAft>
              <a:buSzPts val="1400"/>
              <a:buNone/>
            </a:pPr>
            <a:r>
              <a:rPr lang="en-IE" sz="1900" dirty="0"/>
              <a:t>Standardisation of data collection across EU member states</a:t>
            </a:r>
            <a:endParaRPr dirty="0"/>
          </a:p>
          <a:p>
            <a:pPr marL="0" lvl="0" indent="0" algn="l" rtl="0">
              <a:lnSpc>
                <a:spcPct val="100000"/>
              </a:lnSpc>
              <a:spcBef>
                <a:spcPts val="570"/>
              </a:spcBef>
              <a:spcAft>
                <a:spcPts val="0"/>
              </a:spcAft>
              <a:buSzPts val="1400"/>
              <a:buNone/>
            </a:pPr>
            <a:r>
              <a:rPr lang="en-IE" sz="1900" dirty="0"/>
              <a:t>Coordination and consensus on information systems, screening and diagnostics</a:t>
            </a:r>
            <a:endParaRPr dirty="0"/>
          </a:p>
          <a:p>
            <a:pPr marL="0" lvl="0" indent="0" algn="l" rtl="0">
              <a:lnSpc>
                <a:spcPct val="100000"/>
              </a:lnSpc>
              <a:spcBef>
                <a:spcPts val="570"/>
              </a:spcBef>
              <a:spcAft>
                <a:spcPts val="0"/>
              </a:spcAft>
              <a:buSzPts val="1400"/>
              <a:buNone/>
            </a:pPr>
            <a:r>
              <a:rPr lang="en-IE" sz="1900" dirty="0"/>
              <a:t>Data that captures the diversity and intersectional elements of women’s identities </a:t>
            </a:r>
            <a:endParaRPr dirty="0"/>
          </a:p>
          <a:p>
            <a:pPr marL="0" lvl="0" indent="0" algn="l" rtl="0">
              <a:lnSpc>
                <a:spcPct val="100000"/>
              </a:lnSpc>
              <a:spcBef>
                <a:spcPts val="570"/>
              </a:spcBef>
              <a:spcAft>
                <a:spcPts val="0"/>
              </a:spcAft>
              <a:buSzPts val="1400"/>
              <a:buNone/>
            </a:pPr>
            <a:r>
              <a:rPr lang="en-IE" sz="1900" dirty="0"/>
              <a:t>Rights based patient centred and person centred care and what that means </a:t>
            </a:r>
            <a:endParaRPr dirty="0"/>
          </a:p>
          <a:p>
            <a:pPr marL="0" lvl="0" indent="0" algn="l" rtl="0">
              <a:lnSpc>
                <a:spcPct val="100000"/>
              </a:lnSpc>
              <a:spcBef>
                <a:spcPts val="570"/>
              </a:spcBef>
              <a:spcAft>
                <a:spcPts val="0"/>
              </a:spcAft>
              <a:buSzPts val="1400"/>
              <a:buNone/>
            </a:pPr>
            <a:r>
              <a:rPr lang="en-IE" sz="1900" dirty="0"/>
              <a:t>Transformative approach to person-centred maternal and child health</a:t>
            </a:r>
            <a:endParaRPr dirty="0"/>
          </a:p>
          <a:p>
            <a:pPr marL="0" lvl="0" indent="0" algn="l" rtl="0">
              <a:lnSpc>
                <a:spcPct val="100000"/>
              </a:lnSpc>
              <a:spcBef>
                <a:spcPts val="570"/>
              </a:spcBef>
              <a:spcAft>
                <a:spcPts val="0"/>
              </a:spcAft>
              <a:buSzPts val="1400"/>
              <a:buNone/>
            </a:pPr>
            <a:r>
              <a:rPr lang="en-IE" sz="1900" dirty="0"/>
              <a:t>Affordability of medication during pregnancy, to support a healthy pregnancy and the health of the mother and child. Transparency of data collection and information for women. </a:t>
            </a:r>
            <a:endParaRPr dirty="0"/>
          </a:p>
          <a:p>
            <a:pPr marL="0" lvl="0" indent="0" algn="l" rtl="0">
              <a:lnSpc>
                <a:spcPct val="100000"/>
              </a:lnSpc>
              <a:spcBef>
                <a:spcPts val="360"/>
              </a:spcBef>
              <a:spcAft>
                <a:spcPts val="0"/>
              </a:spcAft>
              <a:buSzPts val="1400"/>
              <a:buNone/>
            </a:pPr>
            <a:endParaRPr dirty="0"/>
          </a:p>
          <a:p>
            <a:pPr marL="0" lvl="0" indent="0" algn="l" rtl="0">
              <a:lnSpc>
                <a:spcPct val="100000"/>
              </a:lnSpc>
              <a:spcBef>
                <a:spcPts val="360"/>
              </a:spcBef>
              <a:spcAft>
                <a:spcPts val="0"/>
              </a:spcAft>
              <a:buSzPts val="1400"/>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11044bde6d7_0_38:notes"/>
          <p:cNvSpPr>
            <a:spLocks noGrp="1" noRot="1" noChangeAspect="1"/>
          </p:cNvSpPr>
          <p:nvPr>
            <p:ph type="sldImg" idx="2"/>
          </p:nvPr>
        </p:nvSpPr>
        <p:spPr>
          <a:xfrm>
            <a:off x="190500" y="728663"/>
            <a:ext cx="6475413" cy="3643312"/>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96" name="Google Shape;96;g11044bde6d7_0_38:notes"/>
          <p:cNvSpPr txBox="1">
            <a:spLocks noGrp="1"/>
          </p:cNvSpPr>
          <p:nvPr>
            <p:ph type="body" idx="1"/>
          </p:nvPr>
        </p:nvSpPr>
        <p:spPr>
          <a:xfrm>
            <a:off x="685800" y="4614862"/>
            <a:ext cx="5483100" cy="4368900"/>
          </a:xfrm>
          <a:prstGeom prst="rect">
            <a:avLst/>
          </a:prstGeom>
          <a:noFill/>
          <a:ln>
            <a:noFill/>
          </a:ln>
        </p:spPr>
        <p:txBody>
          <a:bodyPr spcFirstLastPara="1" wrap="square" lIns="0" tIns="0" rIns="0" bIns="0" anchor="t" anchorCtr="0">
            <a:noAutofit/>
          </a:bodyPr>
          <a:lstStyle/>
          <a:p>
            <a:pPr marL="0" lvl="0" indent="0" algn="l" rtl="0">
              <a:spcBef>
                <a:spcPts val="400"/>
              </a:spcBef>
              <a:spcAft>
                <a:spcPts val="0"/>
              </a:spcAft>
              <a:buSzPts val="18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11044bde6d7_0_58:notes"/>
          <p:cNvSpPr>
            <a:spLocks noGrp="1" noRot="1" noChangeAspect="1"/>
          </p:cNvSpPr>
          <p:nvPr>
            <p:ph type="sldImg" idx="2"/>
          </p:nvPr>
        </p:nvSpPr>
        <p:spPr>
          <a:xfrm>
            <a:off x="190500" y="728663"/>
            <a:ext cx="6475413" cy="3643312"/>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105" name="Google Shape;105;g11044bde6d7_0_58:notes"/>
          <p:cNvSpPr txBox="1">
            <a:spLocks noGrp="1"/>
          </p:cNvSpPr>
          <p:nvPr>
            <p:ph type="body" idx="1"/>
          </p:nvPr>
        </p:nvSpPr>
        <p:spPr>
          <a:xfrm>
            <a:off x="685800" y="4614862"/>
            <a:ext cx="5483100" cy="4368900"/>
          </a:xfrm>
          <a:prstGeom prst="rect">
            <a:avLst/>
          </a:prstGeom>
          <a:noFill/>
          <a:ln>
            <a:noFill/>
          </a:ln>
        </p:spPr>
        <p:txBody>
          <a:bodyPr spcFirstLastPara="1" wrap="square" lIns="0" tIns="0" rIns="0" bIns="0" anchor="t" anchorCtr="0">
            <a:noAutofit/>
          </a:bodyPr>
          <a:lstStyle/>
          <a:p>
            <a:pPr marL="24766" lvl="0" indent="0" algn="l" rtl="0">
              <a:lnSpc>
                <a:spcPct val="90000"/>
              </a:lnSpc>
              <a:spcBef>
                <a:spcPts val="0"/>
              </a:spcBef>
              <a:spcAft>
                <a:spcPts val="0"/>
              </a:spcAft>
              <a:buClr>
                <a:schemeClr val="dk1"/>
              </a:buClr>
              <a:buSzPts val="1100"/>
              <a:buFont typeface="Arial"/>
              <a:buNone/>
            </a:pPr>
            <a:r>
              <a:rPr lang="en-IE">
                <a:solidFill>
                  <a:schemeClr val="dk1"/>
                </a:solidFill>
                <a:latin typeface="Calibri"/>
                <a:ea typeface="Calibri"/>
                <a:cs typeface="Calibri"/>
                <a:sym typeface="Calibri"/>
              </a:rPr>
              <a:t>1st bullet </a:t>
            </a:r>
            <a:endParaRPr>
              <a:solidFill>
                <a:schemeClr val="dk1"/>
              </a:solidFill>
              <a:latin typeface="Calibri"/>
              <a:ea typeface="Calibri"/>
              <a:cs typeface="Calibri"/>
              <a:sym typeface="Calibri"/>
            </a:endParaRPr>
          </a:p>
          <a:p>
            <a:pPr marL="24766" lvl="0" indent="0" algn="l" rtl="0">
              <a:lnSpc>
                <a:spcPct val="90000"/>
              </a:lnSpc>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a:p>
            <a:pPr marL="24766" lvl="0" indent="0" algn="l" rtl="0">
              <a:lnSpc>
                <a:spcPct val="90000"/>
              </a:lnSpc>
              <a:spcBef>
                <a:spcPts val="0"/>
              </a:spcBef>
              <a:spcAft>
                <a:spcPts val="0"/>
              </a:spcAft>
              <a:buClr>
                <a:schemeClr val="dk1"/>
              </a:buClr>
              <a:buSzPts val="1100"/>
              <a:buFont typeface="Arial"/>
              <a:buNone/>
            </a:pPr>
            <a:r>
              <a:rPr lang="en-IE">
                <a:solidFill>
                  <a:schemeClr val="dk1"/>
                </a:solidFill>
                <a:latin typeface="Calibri"/>
                <a:ea typeface="Calibri"/>
                <a:cs typeface="Calibri"/>
                <a:sym typeface="Calibri"/>
              </a:rPr>
              <a:t>2nd point: if it can be said verbally </a:t>
            </a:r>
            <a:r>
              <a:rPr lang="en-IE" sz="1800">
                <a:solidFill>
                  <a:schemeClr val="dk1"/>
                </a:solidFill>
                <a:latin typeface="Arial"/>
                <a:ea typeface="Arial"/>
                <a:cs typeface="Arial"/>
                <a:sym typeface="Arial"/>
              </a:rPr>
              <a:t> recognising links between chronic conditions, morbidity in pregnancy, and long-term health. According to the WHO, each element of care around pregnancy should ensure that women and their babies reach their full potential for health and well-being</a:t>
            </a:r>
            <a:endParaRPr sz="1800">
              <a:solidFill>
                <a:schemeClr val="dk1"/>
              </a:solidFill>
              <a:latin typeface="Arial"/>
              <a:ea typeface="Arial"/>
              <a:cs typeface="Arial"/>
              <a:sym typeface="Arial"/>
            </a:endParaRPr>
          </a:p>
          <a:p>
            <a:pPr marL="24766" lvl="0" indent="0" algn="l" rtl="0">
              <a:lnSpc>
                <a:spcPct val="90000"/>
              </a:lnSpc>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a:p>
            <a:pPr marL="24766" lvl="0" indent="0" algn="l" rtl="0">
              <a:lnSpc>
                <a:spcPct val="90000"/>
              </a:lnSpc>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a:p>
            <a:pPr marL="24766" lvl="0" indent="0" algn="l" rtl="0">
              <a:lnSpc>
                <a:spcPct val="90000"/>
              </a:lnSpc>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a:p>
            <a:pPr marL="24766" lvl="0" indent="0" algn="l" rtl="0">
              <a:lnSpc>
                <a:spcPct val="90000"/>
              </a:lnSpc>
              <a:spcBef>
                <a:spcPts val="0"/>
              </a:spcBef>
              <a:spcAft>
                <a:spcPts val="0"/>
              </a:spcAft>
              <a:buClr>
                <a:schemeClr val="dk1"/>
              </a:buClr>
              <a:buSzPts val="1100"/>
              <a:buFont typeface="Arial"/>
              <a:buNone/>
            </a:pPr>
            <a:r>
              <a:rPr lang="en-IE">
                <a:solidFill>
                  <a:schemeClr val="dk1"/>
                </a:solidFill>
                <a:latin typeface="Calibri"/>
                <a:ea typeface="Calibri"/>
                <a:cs typeface="Calibri"/>
                <a:sym typeface="Calibri"/>
              </a:rPr>
              <a:t>Whilst not losing sight of the evident need to address morbidity and mortality and to protect particularly at risk populations, we must open up dialogue towards a person centred approach that empowers women through a health life course approach. </a:t>
            </a:r>
            <a:r>
              <a:rPr lang="en-IE" b="1">
                <a:solidFill>
                  <a:schemeClr val="dk1"/>
                </a:solidFill>
                <a:latin typeface="Calibri"/>
                <a:ea typeface="Calibri"/>
                <a:cs typeface="Calibri"/>
                <a:sym typeface="Calibri"/>
              </a:rPr>
              <a:t>Addressing inequalities that affect health outcomes is essential to ensuring all women have access to respectful and high-quality maternity care</a:t>
            </a:r>
            <a:r>
              <a:rPr lang="en-IE">
                <a:solidFill>
                  <a:schemeClr val="dk1"/>
                </a:solidFill>
                <a:latin typeface="Calibri"/>
                <a:ea typeface="Calibri"/>
                <a:cs typeface="Calibri"/>
                <a:sym typeface="Calibri"/>
              </a:rPr>
              <a:t>. </a:t>
            </a:r>
            <a:endParaRPr>
              <a:solidFill>
                <a:schemeClr val="dk1"/>
              </a:solidFill>
            </a:endParaRPr>
          </a:p>
          <a:p>
            <a:pPr marL="24766" lvl="0" indent="0" algn="l" rtl="0">
              <a:lnSpc>
                <a:spcPct val="90000"/>
              </a:lnSpc>
              <a:spcBef>
                <a:spcPts val="1000"/>
              </a:spcBef>
              <a:spcAft>
                <a:spcPts val="0"/>
              </a:spcAft>
              <a:buClr>
                <a:schemeClr val="dk1"/>
              </a:buClr>
              <a:buSzPts val="1100"/>
              <a:buFont typeface="Arial"/>
              <a:buNone/>
            </a:pPr>
            <a:endParaRPr>
              <a:solidFill>
                <a:schemeClr val="dk1"/>
              </a:solidFill>
            </a:endParaRPr>
          </a:p>
          <a:p>
            <a:pPr marL="24766" lvl="0" indent="0" algn="l" rtl="0">
              <a:lnSpc>
                <a:spcPct val="90000"/>
              </a:lnSpc>
              <a:spcBef>
                <a:spcPts val="1000"/>
              </a:spcBef>
              <a:spcAft>
                <a:spcPts val="0"/>
              </a:spcAft>
              <a:buClr>
                <a:schemeClr val="dk1"/>
              </a:buClr>
              <a:buSzPts val="1100"/>
              <a:buFont typeface="Arial"/>
              <a:buNone/>
            </a:pPr>
            <a:r>
              <a:rPr lang="en-IE">
                <a:solidFill>
                  <a:schemeClr val="dk1"/>
                </a:solidFill>
              </a:rPr>
              <a:t>similarly challenged – s</a:t>
            </a:r>
            <a:r>
              <a:rPr lang="en-IE">
                <a:solidFill>
                  <a:schemeClr val="accent1"/>
                </a:solidFill>
              </a:rPr>
              <a:t>uggested approach (but not definitive wording):  Whilst deaths are disproportionately concentrated in low and middle-income countries, and Europe has achieved comparatively high standards of maternal and child health the challenge now faced by the EU and other high-income countries are  growing health inequities.</a:t>
            </a:r>
            <a:r>
              <a:rPr lang="en-IE">
                <a:solidFill>
                  <a:schemeClr val="dk1"/>
                </a:solidFill>
              </a:rPr>
              <a:t> Lifestyle-related conditions that are prevalent in high-income countries (e.g. obesity, diabetes, hypertensive disorders) also negatively influence pregnancy and child development. </a:t>
            </a:r>
            <a:r>
              <a:rPr lang="en-IE" u="sng">
                <a:solidFill>
                  <a:schemeClr val="hlink"/>
                </a:solidFill>
                <a:hlinkClick r:id="rId3"/>
              </a:rPr>
              <a:t>Factsheet for Global and Maternal health (europa.eu)</a:t>
            </a:r>
            <a:endParaRPr sz="100">
              <a:solidFill>
                <a:schemeClr val="dk1"/>
              </a:solidFill>
            </a:endParaRPr>
          </a:p>
          <a:p>
            <a:pPr marL="0" lvl="0" indent="0" algn="l" rtl="0">
              <a:spcBef>
                <a:spcPts val="0"/>
              </a:spcBef>
              <a:spcAft>
                <a:spcPts val="0"/>
              </a:spcAft>
              <a:buClr>
                <a:schemeClr val="dk1"/>
              </a:buClr>
              <a:buSzPts val="1100"/>
              <a:buFont typeface="Arial"/>
              <a:buNone/>
            </a:pPr>
            <a:endParaRPr sz="100">
              <a:solidFill>
                <a:schemeClr val="dk1"/>
              </a:solidFill>
            </a:endParaRPr>
          </a:p>
          <a:p>
            <a:pPr marL="0" lvl="0" indent="0" algn="l" rtl="0">
              <a:spcBef>
                <a:spcPts val="0"/>
              </a:spcBef>
              <a:spcAft>
                <a:spcPts val="0"/>
              </a:spcAft>
              <a:buClr>
                <a:schemeClr val="dk1"/>
              </a:buClr>
              <a:buSzPts val="1100"/>
              <a:buFont typeface="Arial"/>
              <a:buNone/>
            </a:pPr>
            <a:r>
              <a:rPr lang="en-IE" sz="800">
                <a:solidFill>
                  <a:srgbClr val="3C4043"/>
                </a:solidFill>
                <a:highlight>
                  <a:schemeClr val="lt1"/>
                </a:highlight>
                <a:latin typeface="Roboto"/>
                <a:ea typeface="Roboto"/>
                <a:cs typeface="Roboto"/>
                <a:sym typeface="Roboto"/>
              </a:rPr>
              <a:t>We're challenged by growing inequities, but are the challenges similar</a:t>
            </a:r>
            <a:endParaRPr>
              <a:solidFill>
                <a:schemeClr val="dk1"/>
              </a:solidFill>
            </a:endParaRPr>
          </a:p>
          <a:p>
            <a:pPr marL="0" lvl="0" indent="0" algn="l" rtl="0">
              <a:spcBef>
                <a:spcPts val="0"/>
              </a:spcBef>
              <a:spcAft>
                <a:spcPts val="0"/>
              </a:spcAft>
              <a:buClr>
                <a:schemeClr val="dk1"/>
              </a:buClr>
              <a:buSzPts val="1100"/>
              <a:buFont typeface="Arial"/>
              <a:buNone/>
            </a:pPr>
            <a:r>
              <a:rPr lang="en-IE" sz="800">
                <a:solidFill>
                  <a:srgbClr val="3C4043"/>
                </a:solidFill>
                <a:highlight>
                  <a:schemeClr val="lt1"/>
                </a:highlight>
                <a:latin typeface="Roboto"/>
                <a:ea typeface="Roboto"/>
                <a:cs typeface="Roboto"/>
                <a:sym typeface="Roboto"/>
              </a:rPr>
              <a:t>Also feels like two different slides : maternal health and well being in general ….and last bullet point is what are the challenges in the  EU (fits more with next slide</a:t>
            </a:r>
            <a:endParaRPr>
              <a:solidFill>
                <a:schemeClr val="dk1"/>
              </a:solidFill>
            </a:endParaRPr>
          </a:p>
          <a:p>
            <a:pPr marL="0" lvl="0" indent="0" algn="l" rtl="0">
              <a:spcBef>
                <a:spcPts val="0"/>
              </a:spcBef>
              <a:spcAft>
                <a:spcPts val="0"/>
              </a:spcAft>
              <a:buClr>
                <a:schemeClr val="dk1"/>
              </a:buClr>
              <a:buSzPts val="1100"/>
              <a:buFont typeface="Arial"/>
              <a:buNone/>
            </a:pPr>
            <a:r>
              <a:rPr lang="en-IE" sz="800">
                <a:solidFill>
                  <a:srgbClr val="3C4043"/>
                </a:solidFill>
                <a:highlight>
                  <a:schemeClr val="lt1"/>
                </a:highlight>
                <a:latin typeface="Roboto"/>
                <a:ea typeface="Roboto"/>
                <a:cs typeface="Roboto"/>
                <a:sym typeface="Roboto"/>
              </a:rPr>
              <a:t>Thriving </a:t>
            </a:r>
            <a:endParaRPr sz="800">
              <a:solidFill>
                <a:srgbClr val="3C4043"/>
              </a:solidFill>
              <a:highlight>
                <a:schemeClr val="lt1"/>
              </a:highlight>
              <a:latin typeface="Roboto"/>
              <a:ea typeface="Roboto"/>
              <a:cs typeface="Roboto"/>
              <a:sym typeface="Roboto"/>
            </a:endParaRPr>
          </a:p>
          <a:p>
            <a:pPr marL="0" lvl="0" indent="0" algn="l" rtl="0">
              <a:spcBef>
                <a:spcPts val="36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endParaRPr sz="1500" i="1">
              <a:solidFill>
                <a:schemeClr val="dk1"/>
              </a:solidFill>
              <a:latin typeface="Arial"/>
              <a:ea typeface="Arial"/>
              <a:cs typeface="Arial"/>
              <a:sym typeface="Arial"/>
            </a:endParaRPr>
          </a:p>
          <a:p>
            <a:pPr marL="0" lvl="0" indent="0" algn="l" rtl="0">
              <a:spcBef>
                <a:spcPts val="0"/>
              </a:spcBef>
              <a:spcAft>
                <a:spcPts val="0"/>
              </a:spcAft>
              <a:buClr>
                <a:schemeClr val="dk1"/>
              </a:buClr>
              <a:buSzPts val="1400"/>
              <a:buFont typeface="Arial"/>
              <a:buNone/>
            </a:pPr>
            <a:endParaRPr>
              <a:solidFill>
                <a:schemeClr val="dk1"/>
              </a:solidFill>
            </a:endParaRPr>
          </a:p>
          <a:p>
            <a:pPr marL="0" lvl="0" indent="0" algn="l" rtl="0">
              <a:spcBef>
                <a:spcPts val="360"/>
              </a:spcBef>
              <a:spcAft>
                <a:spcPts val="0"/>
              </a:spcAft>
              <a:buClr>
                <a:schemeClr val="dk1"/>
              </a:buClr>
              <a:buSzPts val="1400"/>
              <a:buFont typeface="Arial"/>
              <a:buNone/>
            </a:pPr>
            <a:endParaRPr>
              <a:solidFill>
                <a:schemeClr val="dk1"/>
              </a:solidFill>
            </a:endParaRPr>
          </a:p>
          <a:p>
            <a:pPr marL="0" lvl="0" indent="0" algn="l" rtl="0">
              <a:spcBef>
                <a:spcPts val="400"/>
              </a:spcBef>
              <a:spcAft>
                <a:spcPts val="0"/>
              </a:spcAft>
              <a:buSzPts val="18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11044bde6d7_0_76:notes"/>
          <p:cNvSpPr>
            <a:spLocks noGrp="1" noRot="1" noChangeAspect="1"/>
          </p:cNvSpPr>
          <p:nvPr>
            <p:ph type="sldImg" idx="2"/>
          </p:nvPr>
        </p:nvSpPr>
        <p:spPr>
          <a:xfrm>
            <a:off x="190500" y="728663"/>
            <a:ext cx="6475413" cy="3643312"/>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138" name="Google Shape;138;g11044bde6d7_0_76:notes"/>
          <p:cNvSpPr txBox="1">
            <a:spLocks noGrp="1"/>
          </p:cNvSpPr>
          <p:nvPr>
            <p:ph type="body" idx="1"/>
          </p:nvPr>
        </p:nvSpPr>
        <p:spPr>
          <a:xfrm>
            <a:off x="685800" y="4614862"/>
            <a:ext cx="5483100" cy="43689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SzPts val="1400"/>
              <a:buNone/>
            </a:pPr>
            <a:r>
              <a:rPr lang="en-IE" sz="800">
                <a:solidFill>
                  <a:srgbClr val="3C4043"/>
                </a:solidFill>
                <a:highlight>
                  <a:schemeClr val="lt1"/>
                </a:highlight>
                <a:latin typeface="Roboto"/>
                <a:ea typeface="Roboto"/>
                <a:cs typeface="Roboto"/>
                <a:sym typeface="Roboto"/>
              </a:rPr>
              <a:t>Maternal health care context which </a:t>
            </a:r>
            <a:endParaRPr>
              <a:solidFill>
                <a:schemeClr val="dk1"/>
              </a:solidFill>
            </a:endParaRPr>
          </a:p>
          <a:p>
            <a:pPr marL="0" lvl="0" indent="0" algn="l" rtl="0">
              <a:spcBef>
                <a:spcPts val="360"/>
              </a:spcBef>
              <a:spcAft>
                <a:spcPts val="0"/>
              </a:spcAft>
              <a:buSzPts val="1400"/>
              <a:buNone/>
            </a:pPr>
            <a:endParaRPr>
              <a:solidFill>
                <a:schemeClr val="dk1"/>
              </a:solidFill>
            </a:endParaRPr>
          </a:p>
          <a:p>
            <a:pPr marL="0" lvl="0" indent="0" algn="l" rtl="0">
              <a:spcBef>
                <a:spcPts val="400"/>
              </a:spcBef>
              <a:spcAft>
                <a:spcPts val="0"/>
              </a:spcAft>
              <a:buSzPts val="18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7:notes"/>
          <p:cNvSpPr>
            <a:spLocks noGrp="1" noRot="1" noChangeAspect="1"/>
          </p:cNvSpPr>
          <p:nvPr>
            <p:ph type="sldImg" idx="2"/>
          </p:nvPr>
        </p:nvSpPr>
        <p:spPr>
          <a:xfrm>
            <a:off x="190500" y="728663"/>
            <a:ext cx="6473825" cy="3641725"/>
          </a:xfrm>
          <a:custGeom>
            <a:avLst/>
            <a:gdLst/>
            <a:ahLst/>
            <a:cxnLst/>
            <a:rect l="l" t="t" r="r" b="b"/>
            <a:pathLst>
              <a:path w="120000" h="120000" extrusionOk="0">
                <a:moveTo>
                  <a:pt x="0" y="0"/>
                </a:moveTo>
                <a:lnTo>
                  <a:pt x="120000" y="0"/>
                </a:lnTo>
                <a:lnTo>
                  <a:pt x="120000" y="120000"/>
                </a:lnTo>
                <a:lnTo>
                  <a:pt x="0" y="120000"/>
                </a:lnTo>
                <a:close/>
              </a:path>
            </a:pathLst>
          </a:custGeom>
          <a:noFill/>
          <a:ln w="12600" cap="sq" cmpd="sng">
            <a:solidFill>
              <a:srgbClr val="000000"/>
            </a:solidFill>
            <a:prstDash val="solid"/>
            <a:miter lim="800000"/>
            <a:headEnd type="none" w="sm" len="sm"/>
            <a:tailEnd type="none" w="sm" len="sm"/>
          </a:ln>
        </p:spPr>
      </p:sp>
      <p:sp>
        <p:nvSpPr>
          <p:cNvPr id="225" name="Google Shape;225;p17:notes"/>
          <p:cNvSpPr txBox="1">
            <a:spLocks noGrp="1"/>
          </p:cNvSpPr>
          <p:nvPr>
            <p:ph type="body" idx="1"/>
          </p:nvPr>
        </p:nvSpPr>
        <p:spPr>
          <a:xfrm>
            <a:off x="685800" y="4614863"/>
            <a:ext cx="5481638" cy="4367212"/>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Times New Roman"/>
              <a:buNone/>
            </a:pPr>
            <a:r>
              <a:rPr lang="en-IE" u="sng">
                <a:solidFill>
                  <a:schemeClr val="hlink"/>
                </a:solidFill>
                <a:hlinkClick r:id="rId3"/>
              </a:rPr>
              <a:t>https://www.google.com/search?q=pregnancy+in+europe&amp;source=lnms&amp;tbm=isch&amp;sa=X&amp;ved=2ahUKEwj6g7HD_7n1AhUBoVwKHQhqCNYQ_AUoAXoECAEQAw&amp;biw=1366&amp;bih=657&amp;dpr=1#imgrc=HG04RQZ1tguVVM</a:t>
            </a:r>
            <a:r>
              <a:rPr lang="en-IE"/>
              <a:t> </a:t>
            </a:r>
            <a:endParaRPr/>
          </a:p>
          <a:p>
            <a:pPr marL="0" lvl="0" indent="0" algn="l" rtl="0">
              <a:lnSpc>
                <a:spcPct val="100000"/>
              </a:lnSpc>
              <a:spcBef>
                <a:spcPts val="360"/>
              </a:spcBef>
              <a:spcAft>
                <a:spcPts val="0"/>
              </a:spcAft>
              <a:buSzPts val="1400"/>
              <a:buNone/>
            </a:pPr>
            <a:endParaRPr/>
          </a:p>
        </p:txBody>
      </p:sp>
      <p:sp>
        <p:nvSpPr>
          <p:cNvPr id="226" name="Google Shape;226;p17: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fld id="{00000000-1234-1234-1234-123412341234}" type="slidenum">
              <a:rPr lang="en-IE" sz="2400" b="0" i="0" u="none" strike="noStrike" cap="none">
                <a:solidFill>
                  <a:schemeClr val="lt1"/>
                </a:solidFill>
                <a:latin typeface="Arial"/>
                <a:ea typeface="Arial"/>
                <a:cs typeface="Arial"/>
                <a:sym typeface="Arial"/>
              </a:rPr>
              <a:t>5</a:t>
            </a:fld>
            <a:endParaRPr sz="2400" b="0" i="0" u="none" strike="noStrike" cap="none">
              <a:solidFill>
                <a:schemeClr val="lt1"/>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11044bde6d7_0_100:notes"/>
          <p:cNvSpPr>
            <a:spLocks noGrp="1" noRot="1" noChangeAspect="1"/>
          </p:cNvSpPr>
          <p:nvPr>
            <p:ph type="sldImg" idx="2"/>
          </p:nvPr>
        </p:nvSpPr>
        <p:spPr>
          <a:xfrm>
            <a:off x="190500" y="728663"/>
            <a:ext cx="6475413" cy="3643312"/>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156" name="Google Shape;156;g11044bde6d7_0_100:notes"/>
          <p:cNvSpPr txBox="1">
            <a:spLocks noGrp="1"/>
          </p:cNvSpPr>
          <p:nvPr>
            <p:ph type="body" idx="1"/>
          </p:nvPr>
        </p:nvSpPr>
        <p:spPr>
          <a:xfrm>
            <a:off x="685800" y="4614862"/>
            <a:ext cx="5483100" cy="43689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200"/>
              <a:buFont typeface="Arial"/>
              <a:buNone/>
            </a:pPr>
            <a:r>
              <a:rPr lang="en-IE" dirty="0">
                <a:solidFill>
                  <a:schemeClr val="dk1"/>
                </a:solidFill>
              </a:rPr>
              <a:t>Main points taken from reading this - early interventions for health promotion and prevention: obesity; vaccination status and smoking </a:t>
            </a:r>
            <a:endParaRPr dirty="0">
              <a:solidFill>
                <a:schemeClr val="dk1"/>
              </a:solidFill>
            </a:endParaRPr>
          </a:p>
          <a:p>
            <a:pPr marL="0" lvl="0" indent="0" algn="l" rtl="0">
              <a:spcBef>
                <a:spcPts val="0"/>
              </a:spcBef>
              <a:spcAft>
                <a:spcPts val="0"/>
              </a:spcAft>
              <a:buClr>
                <a:schemeClr val="dk1"/>
              </a:buClr>
              <a:buSzPts val="1200"/>
              <a:buFont typeface="Arial"/>
              <a:buNone/>
            </a:pPr>
            <a:r>
              <a:rPr lang="en-IE" dirty="0">
                <a:solidFill>
                  <a:schemeClr val="dk1"/>
                </a:solidFill>
              </a:rPr>
              <a:t>This is two things - early intervention for general health promotion and prevention - like vaccination and exercise ; and then another thing like what are the risk factors for - like education and underweight and overweight </a:t>
            </a:r>
            <a:endParaRPr dirty="0">
              <a:solidFill>
                <a:schemeClr val="dk1"/>
              </a:solidFill>
            </a:endParaRPr>
          </a:p>
          <a:p>
            <a:pPr marL="0" lvl="0" indent="0" algn="l" rtl="0">
              <a:spcBef>
                <a:spcPts val="360"/>
              </a:spcBef>
              <a:spcAft>
                <a:spcPts val="0"/>
              </a:spcAft>
              <a:buClr>
                <a:schemeClr val="dk1"/>
              </a:buClr>
              <a:buSzPts val="1400"/>
              <a:buFont typeface="Arial"/>
              <a:buNone/>
            </a:pPr>
            <a:r>
              <a:rPr lang="en-IE" dirty="0">
                <a:solidFill>
                  <a:schemeClr val="dk1"/>
                </a:solidFill>
              </a:rPr>
              <a:t>“Obesity during pregnancy represents an important preventable risk factor for adverse pregnancy outcomes </a:t>
            </a:r>
            <a:endParaRPr dirty="0">
              <a:solidFill>
                <a:schemeClr val="dk1"/>
              </a:solidFill>
            </a:endParaRPr>
          </a:p>
          <a:p>
            <a:pPr marL="0" lvl="0" indent="0" algn="l" rtl="0">
              <a:spcBef>
                <a:spcPts val="360"/>
              </a:spcBef>
              <a:spcAft>
                <a:spcPts val="0"/>
              </a:spcAft>
              <a:buClr>
                <a:schemeClr val="dk1"/>
              </a:buClr>
              <a:buSzPts val="1400"/>
              <a:buFont typeface="Arial"/>
              <a:buNone/>
            </a:pPr>
            <a:r>
              <a:rPr lang="en-IE" dirty="0">
                <a:solidFill>
                  <a:schemeClr val="dk1"/>
                </a:solidFill>
              </a:rPr>
              <a:t>Measures for early detection of health problems and prevention of ill-health are important aspects of health and well-being for women and their families. </a:t>
            </a:r>
            <a:endParaRPr dirty="0">
              <a:solidFill>
                <a:schemeClr val="dk1"/>
              </a:solidFill>
            </a:endParaRPr>
          </a:p>
          <a:p>
            <a:pPr marL="0" lvl="0" indent="0" algn="l" rtl="0">
              <a:spcBef>
                <a:spcPts val="360"/>
              </a:spcBef>
              <a:spcAft>
                <a:spcPts val="0"/>
              </a:spcAft>
              <a:buClr>
                <a:schemeClr val="dk1"/>
              </a:buClr>
              <a:buSzPts val="1400"/>
              <a:buFont typeface="Arial"/>
              <a:buNone/>
            </a:pPr>
            <a:r>
              <a:rPr lang="en-IE" dirty="0">
                <a:solidFill>
                  <a:schemeClr val="dk1"/>
                </a:solidFill>
              </a:rPr>
              <a:t>As pregnant women are classified as a vulnerable population group, it is considered important for pregnant women to have up-to-date immunisation schedules, ideally before becoming pregnant, as these protect the health of both mother and child. </a:t>
            </a:r>
            <a:endParaRPr dirty="0">
              <a:solidFill>
                <a:schemeClr val="dk1"/>
              </a:solidFill>
            </a:endParaRPr>
          </a:p>
          <a:p>
            <a:pPr marL="0" lvl="0" indent="0" algn="l" rtl="0">
              <a:spcBef>
                <a:spcPts val="360"/>
              </a:spcBef>
              <a:spcAft>
                <a:spcPts val="0"/>
              </a:spcAft>
              <a:buClr>
                <a:schemeClr val="dk1"/>
              </a:buClr>
              <a:buSzPts val="1400"/>
              <a:buFont typeface="Arial"/>
              <a:buNone/>
            </a:pPr>
            <a:r>
              <a:rPr lang="en-IE" dirty="0">
                <a:solidFill>
                  <a:schemeClr val="dk1"/>
                </a:solidFill>
              </a:rPr>
              <a:t>Health professionals play an important role in vaccination uptake in pregnant women. </a:t>
            </a:r>
            <a:endParaRPr dirty="0">
              <a:solidFill>
                <a:schemeClr val="dk1"/>
              </a:solidFill>
            </a:endParaRPr>
          </a:p>
          <a:p>
            <a:pPr marL="0" lvl="0" indent="0" algn="l" rtl="0">
              <a:spcBef>
                <a:spcPts val="360"/>
              </a:spcBef>
              <a:spcAft>
                <a:spcPts val="0"/>
              </a:spcAft>
              <a:buClr>
                <a:schemeClr val="dk1"/>
              </a:buClr>
              <a:buSzPts val="1400"/>
              <a:buFont typeface="Arial"/>
              <a:buNone/>
            </a:pPr>
            <a:r>
              <a:rPr lang="en-IE" dirty="0">
                <a:solidFill>
                  <a:schemeClr val="dk1"/>
                </a:solidFill>
              </a:rPr>
              <a:t>The European Health Information Gateway details rates of influenza coverage for pregnant women across the EU according to country</a:t>
            </a:r>
            <a:endParaRPr dirty="0">
              <a:solidFill>
                <a:schemeClr val="dk1"/>
              </a:solidFill>
            </a:endParaRPr>
          </a:p>
          <a:p>
            <a:pPr marL="0" lvl="0" indent="0" algn="l" rtl="0">
              <a:spcBef>
                <a:spcPts val="360"/>
              </a:spcBef>
              <a:spcAft>
                <a:spcPts val="0"/>
              </a:spcAft>
              <a:buClr>
                <a:schemeClr val="dk1"/>
              </a:buClr>
              <a:buSzPts val="1400"/>
              <a:buFont typeface="Arial"/>
              <a:buNone/>
            </a:pPr>
            <a:r>
              <a:rPr lang="en-IE" dirty="0">
                <a:solidFill>
                  <a:schemeClr val="dk1"/>
                </a:solidFill>
              </a:rPr>
              <a:t>Trends also transpire across time, and relate to policy change: </a:t>
            </a:r>
            <a:endParaRPr dirty="0">
              <a:solidFill>
                <a:schemeClr val="dk1"/>
              </a:solidFill>
            </a:endParaRPr>
          </a:p>
          <a:p>
            <a:pPr marL="0" lvl="0" indent="0" algn="l" rtl="0">
              <a:spcBef>
                <a:spcPts val="360"/>
              </a:spcBef>
              <a:spcAft>
                <a:spcPts val="0"/>
              </a:spcAft>
              <a:buClr>
                <a:schemeClr val="dk1"/>
              </a:buClr>
              <a:buSzPts val="1400"/>
              <a:buFont typeface="Arial"/>
              <a:buNone/>
            </a:pPr>
            <a:r>
              <a:rPr lang="en-IE" dirty="0">
                <a:solidFill>
                  <a:schemeClr val="dk1"/>
                </a:solidFill>
              </a:rPr>
              <a:t>The link between education  and smoking prior to pregnancy could not fully explain the differences between the European countries. A united European strategy to prevent alcohol consumption during pregnancy is needed with focus on countries with the highest consumption.</a:t>
            </a:r>
            <a:endParaRPr dirty="0">
              <a:solidFill>
                <a:schemeClr val="dk1"/>
              </a:solidFill>
            </a:endParaRPr>
          </a:p>
          <a:p>
            <a:pPr marL="0" lvl="0" indent="0" algn="l" rtl="0">
              <a:spcBef>
                <a:spcPts val="360"/>
              </a:spcBef>
              <a:spcAft>
                <a:spcPts val="0"/>
              </a:spcAft>
              <a:buClr>
                <a:schemeClr val="dk1"/>
              </a:buClr>
              <a:buSzPts val="1400"/>
              <a:buFont typeface="Arial"/>
              <a:buNone/>
            </a:pPr>
            <a:r>
              <a:rPr lang="en-IE" dirty="0">
                <a:solidFill>
                  <a:schemeClr val="dk1"/>
                </a:solidFill>
              </a:rPr>
              <a:t>e, the highest rates of alcohol consumption for this group are in Ireland where 60.4% of pregnant women consume alcohol during their pregnancy, a figure which is six times the global average.</a:t>
            </a:r>
            <a:endParaRPr dirty="0">
              <a:solidFill>
                <a:schemeClr val="dk1"/>
              </a:solidFill>
            </a:endParaRPr>
          </a:p>
          <a:p>
            <a:pPr marL="0" lvl="0" indent="0" algn="l" rtl="0">
              <a:spcBef>
                <a:spcPts val="360"/>
              </a:spcBef>
              <a:spcAft>
                <a:spcPts val="0"/>
              </a:spcAft>
              <a:buClr>
                <a:schemeClr val="dk1"/>
              </a:buClr>
              <a:buSzPts val="1400"/>
              <a:buFont typeface="Arial"/>
              <a:buNone/>
            </a:pPr>
            <a:r>
              <a:rPr lang="en-IE" dirty="0">
                <a:solidFill>
                  <a:schemeClr val="dk1"/>
                </a:solidFill>
              </a:rPr>
              <a:t>Maternal underweight, overweight and obesity have been associated with a higher risk of miscarriage [</a:t>
            </a:r>
            <a:endParaRPr dirty="0">
              <a:solidFill>
                <a:schemeClr val="dk1"/>
              </a:solidFill>
            </a:endParaRPr>
          </a:p>
          <a:p>
            <a:pPr marL="0" lvl="0" indent="0" algn="l" rtl="0">
              <a:spcBef>
                <a:spcPts val="360"/>
              </a:spcBef>
              <a:spcAft>
                <a:spcPts val="0"/>
              </a:spcAft>
              <a:buClr>
                <a:schemeClr val="dk1"/>
              </a:buClr>
              <a:buSzPts val="1400"/>
              <a:buFont typeface="Arial"/>
              <a:buNone/>
            </a:pPr>
            <a:r>
              <a:rPr lang="en-IE" dirty="0">
                <a:solidFill>
                  <a:schemeClr val="dk1"/>
                </a:solidFill>
              </a:rPr>
              <a:t>Clinical guidelines addressing healthy weight before, during, and after pregnancy have been introduced in some countries and a cross-national comparison of maternal weight guidelines has been conducted. </a:t>
            </a:r>
            <a:endParaRPr dirty="0">
              <a:solidFill>
                <a:schemeClr val="dk1"/>
              </a:solidFill>
            </a:endParaRPr>
          </a:p>
          <a:p>
            <a:pPr marL="0" lvl="0" indent="0" algn="l" rtl="0">
              <a:spcBef>
                <a:spcPts val="360"/>
              </a:spcBef>
              <a:spcAft>
                <a:spcPts val="0"/>
              </a:spcAft>
              <a:buClr>
                <a:schemeClr val="dk1"/>
              </a:buClr>
              <a:buSzPts val="1400"/>
              <a:buFont typeface="Arial"/>
              <a:buNone/>
            </a:pPr>
            <a:r>
              <a:rPr lang="en-IE" dirty="0">
                <a:solidFill>
                  <a:schemeClr val="dk1"/>
                </a:solidFill>
              </a:rPr>
              <a:t>The Zero Nourishment Survey documents eating and exercise habits in the EU and provides details on the differences between vulnerable and non-vulnerable women. </a:t>
            </a:r>
            <a:endParaRPr dirty="0">
              <a:solidFill>
                <a:schemeClr val="dk1"/>
              </a:solidFill>
            </a:endParaRPr>
          </a:p>
          <a:p>
            <a:pPr marL="0" lvl="0" indent="0" algn="l" rtl="0">
              <a:spcBef>
                <a:spcPts val="360"/>
              </a:spcBef>
              <a:spcAft>
                <a:spcPts val="0"/>
              </a:spcAft>
              <a:buClr>
                <a:schemeClr val="dk1"/>
              </a:buClr>
              <a:buSzPts val="1400"/>
              <a:buFont typeface="Arial"/>
              <a:buNone/>
            </a:pPr>
            <a:r>
              <a:rPr lang="en-IE" dirty="0">
                <a:solidFill>
                  <a:schemeClr val="dk1"/>
                </a:solidFill>
              </a:rPr>
              <a:t>Maternal dietary habits and the use of dietary supplements during pregnancy vary significantly across Europe and in some instances may be influenced by national recommendations. </a:t>
            </a:r>
            <a:endParaRPr dirty="0">
              <a:solidFill>
                <a:schemeClr val="dk1"/>
              </a:solidFill>
            </a:endParaRPr>
          </a:p>
          <a:p>
            <a:pPr marL="0" lvl="0" indent="0" algn="l" rtl="0">
              <a:spcBef>
                <a:spcPts val="360"/>
              </a:spcBef>
              <a:spcAft>
                <a:spcPts val="0"/>
              </a:spcAft>
              <a:buClr>
                <a:schemeClr val="dk1"/>
              </a:buClr>
              <a:buSzPts val="1400"/>
              <a:buFont typeface="Arial"/>
              <a:buNone/>
            </a:pPr>
            <a:r>
              <a:rPr lang="en-IE" dirty="0">
                <a:solidFill>
                  <a:schemeClr val="dk1"/>
                </a:solidFill>
              </a:rPr>
              <a:t>Women who had lower education levels were especially more likely to smoke; have passive smoking exposure; have low health control beliefs; not attend antenatal classes and not take folic acid supplementation. </a:t>
            </a:r>
            <a:endParaRPr dirty="0">
              <a:solidFill>
                <a:schemeClr val="dk1"/>
              </a:solidFill>
            </a:endParaRPr>
          </a:p>
          <a:p>
            <a:pPr marL="0" lvl="0" indent="0" algn="l" rtl="0">
              <a:spcBef>
                <a:spcPts val="360"/>
              </a:spcBef>
              <a:spcAft>
                <a:spcPts val="0"/>
              </a:spcAft>
              <a:buClr>
                <a:schemeClr val="dk1"/>
              </a:buClr>
              <a:buSzPts val="1400"/>
              <a:buFont typeface="Arial"/>
              <a:buNone/>
            </a:pPr>
            <a:endParaRPr dirty="0">
              <a:solidFill>
                <a:schemeClr val="dk1"/>
              </a:solidFill>
            </a:endParaRPr>
          </a:p>
          <a:p>
            <a:pPr marL="0" lvl="0" indent="0" algn="l" rtl="0">
              <a:spcBef>
                <a:spcPts val="400"/>
              </a:spcBef>
              <a:spcAft>
                <a:spcPts val="0"/>
              </a:spcAft>
              <a:buSzPts val="1800"/>
              <a:buNone/>
            </a:pPr>
            <a:endParaRPr dirty="0">
              <a:solidFill>
                <a:srgbClr val="318FC5"/>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11044bde6d7_0_100:notes"/>
          <p:cNvSpPr>
            <a:spLocks noGrp="1" noRot="1" noChangeAspect="1"/>
          </p:cNvSpPr>
          <p:nvPr>
            <p:ph type="sldImg" idx="2"/>
          </p:nvPr>
        </p:nvSpPr>
        <p:spPr>
          <a:xfrm>
            <a:off x="190500" y="728663"/>
            <a:ext cx="6475413" cy="3643312"/>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156" name="Google Shape;156;g11044bde6d7_0_100:notes"/>
          <p:cNvSpPr txBox="1">
            <a:spLocks noGrp="1"/>
          </p:cNvSpPr>
          <p:nvPr>
            <p:ph type="body" idx="1"/>
          </p:nvPr>
        </p:nvSpPr>
        <p:spPr>
          <a:xfrm>
            <a:off x="685800" y="4614862"/>
            <a:ext cx="5483100" cy="43689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200"/>
              <a:buFont typeface="Arial"/>
              <a:buNone/>
            </a:pPr>
            <a:r>
              <a:rPr lang="en-IE" dirty="0">
                <a:solidFill>
                  <a:schemeClr val="dk1"/>
                </a:solidFill>
              </a:rPr>
              <a:t>Main points taken from reading this - early interventions for health promotion and prevention: obesity; vaccination status and smoking </a:t>
            </a:r>
            <a:endParaRPr dirty="0">
              <a:solidFill>
                <a:schemeClr val="dk1"/>
              </a:solidFill>
            </a:endParaRPr>
          </a:p>
          <a:p>
            <a:pPr marL="0" lvl="0" indent="0" algn="l" rtl="0">
              <a:spcBef>
                <a:spcPts val="0"/>
              </a:spcBef>
              <a:spcAft>
                <a:spcPts val="0"/>
              </a:spcAft>
              <a:buClr>
                <a:schemeClr val="dk1"/>
              </a:buClr>
              <a:buSzPts val="1200"/>
              <a:buFont typeface="Arial"/>
              <a:buNone/>
            </a:pPr>
            <a:r>
              <a:rPr lang="en-IE" dirty="0">
                <a:solidFill>
                  <a:schemeClr val="dk1"/>
                </a:solidFill>
              </a:rPr>
              <a:t>This is two things - early intervention for general health promotion and prevention - like vaccination and exercise ; and then another thing like what are the risk factors for - like education and underweight and overweight </a:t>
            </a:r>
            <a:endParaRPr dirty="0">
              <a:solidFill>
                <a:schemeClr val="dk1"/>
              </a:solidFill>
            </a:endParaRPr>
          </a:p>
          <a:p>
            <a:pPr marL="0" lvl="0" indent="0" algn="l" rtl="0">
              <a:spcBef>
                <a:spcPts val="360"/>
              </a:spcBef>
              <a:spcAft>
                <a:spcPts val="0"/>
              </a:spcAft>
              <a:buClr>
                <a:schemeClr val="dk1"/>
              </a:buClr>
              <a:buSzPts val="1400"/>
              <a:buFont typeface="Arial"/>
              <a:buNone/>
            </a:pPr>
            <a:r>
              <a:rPr lang="en-IE" dirty="0">
                <a:solidFill>
                  <a:schemeClr val="dk1"/>
                </a:solidFill>
              </a:rPr>
              <a:t>“Obesity during pregnancy represents an important preventable risk factor for adverse pregnancy outcomes </a:t>
            </a:r>
            <a:endParaRPr dirty="0">
              <a:solidFill>
                <a:schemeClr val="dk1"/>
              </a:solidFill>
            </a:endParaRPr>
          </a:p>
          <a:p>
            <a:pPr marL="0" lvl="0" indent="0" algn="l" rtl="0">
              <a:spcBef>
                <a:spcPts val="360"/>
              </a:spcBef>
              <a:spcAft>
                <a:spcPts val="0"/>
              </a:spcAft>
              <a:buClr>
                <a:schemeClr val="dk1"/>
              </a:buClr>
              <a:buSzPts val="1400"/>
              <a:buFont typeface="Arial"/>
              <a:buNone/>
            </a:pPr>
            <a:r>
              <a:rPr lang="en-IE" dirty="0">
                <a:solidFill>
                  <a:schemeClr val="dk1"/>
                </a:solidFill>
              </a:rPr>
              <a:t>Measures for early detection of health problems and prevention of ill-health are important aspects of health and well-being for women and their families. </a:t>
            </a:r>
            <a:endParaRPr dirty="0">
              <a:solidFill>
                <a:schemeClr val="dk1"/>
              </a:solidFill>
            </a:endParaRPr>
          </a:p>
          <a:p>
            <a:pPr marL="0" lvl="0" indent="0" algn="l" rtl="0">
              <a:spcBef>
                <a:spcPts val="360"/>
              </a:spcBef>
              <a:spcAft>
                <a:spcPts val="0"/>
              </a:spcAft>
              <a:buClr>
                <a:schemeClr val="dk1"/>
              </a:buClr>
              <a:buSzPts val="1400"/>
              <a:buFont typeface="Arial"/>
              <a:buNone/>
            </a:pPr>
            <a:r>
              <a:rPr lang="en-IE" dirty="0">
                <a:solidFill>
                  <a:schemeClr val="dk1"/>
                </a:solidFill>
              </a:rPr>
              <a:t>As pregnant women are classified as a vulnerable population group, it is considered important for pregnant women to have up-to-date immunisation schedules, ideally before becoming pregnant, as these protect the health of both mother and child. </a:t>
            </a:r>
            <a:endParaRPr dirty="0">
              <a:solidFill>
                <a:schemeClr val="dk1"/>
              </a:solidFill>
            </a:endParaRPr>
          </a:p>
          <a:p>
            <a:pPr marL="0" lvl="0" indent="0" algn="l" rtl="0">
              <a:spcBef>
                <a:spcPts val="360"/>
              </a:spcBef>
              <a:spcAft>
                <a:spcPts val="0"/>
              </a:spcAft>
              <a:buClr>
                <a:schemeClr val="dk1"/>
              </a:buClr>
              <a:buSzPts val="1400"/>
              <a:buFont typeface="Arial"/>
              <a:buNone/>
            </a:pPr>
            <a:r>
              <a:rPr lang="en-IE" dirty="0">
                <a:solidFill>
                  <a:schemeClr val="dk1"/>
                </a:solidFill>
              </a:rPr>
              <a:t>Health professionals play an important role in vaccination uptake in pregnant women. </a:t>
            </a:r>
            <a:endParaRPr dirty="0">
              <a:solidFill>
                <a:schemeClr val="dk1"/>
              </a:solidFill>
            </a:endParaRPr>
          </a:p>
          <a:p>
            <a:pPr marL="0" lvl="0" indent="0" algn="l" rtl="0">
              <a:spcBef>
                <a:spcPts val="360"/>
              </a:spcBef>
              <a:spcAft>
                <a:spcPts val="0"/>
              </a:spcAft>
              <a:buClr>
                <a:schemeClr val="dk1"/>
              </a:buClr>
              <a:buSzPts val="1400"/>
              <a:buFont typeface="Arial"/>
              <a:buNone/>
            </a:pPr>
            <a:r>
              <a:rPr lang="en-IE" dirty="0">
                <a:solidFill>
                  <a:schemeClr val="dk1"/>
                </a:solidFill>
              </a:rPr>
              <a:t>The European Health Information Gateway details rates of influenza coverage for pregnant women across the EU according to country</a:t>
            </a:r>
            <a:endParaRPr dirty="0">
              <a:solidFill>
                <a:schemeClr val="dk1"/>
              </a:solidFill>
            </a:endParaRPr>
          </a:p>
          <a:p>
            <a:pPr marL="0" lvl="0" indent="0" algn="l" rtl="0">
              <a:spcBef>
                <a:spcPts val="360"/>
              </a:spcBef>
              <a:spcAft>
                <a:spcPts val="0"/>
              </a:spcAft>
              <a:buClr>
                <a:schemeClr val="dk1"/>
              </a:buClr>
              <a:buSzPts val="1400"/>
              <a:buFont typeface="Arial"/>
              <a:buNone/>
            </a:pPr>
            <a:r>
              <a:rPr lang="en-IE" dirty="0">
                <a:solidFill>
                  <a:schemeClr val="dk1"/>
                </a:solidFill>
              </a:rPr>
              <a:t>Trends also transpire across time, and relate to policy change: </a:t>
            </a:r>
            <a:endParaRPr dirty="0">
              <a:solidFill>
                <a:schemeClr val="dk1"/>
              </a:solidFill>
            </a:endParaRPr>
          </a:p>
          <a:p>
            <a:pPr marL="0" lvl="0" indent="0" algn="l" rtl="0">
              <a:spcBef>
                <a:spcPts val="360"/>
              </a:spcBef>
              <a:spcAft>
                <a:spcPts val="0"/>
              </a:spcAft>
              <a:buClr>
                <a:schemeClr val="dk1"/>
              </a:buClr>
              <a:buSzPts val="1400"/>
              <a:buFont typeface="Arial"/>
              <a:buNone/>
            </a:pPr>
            <a:r>
              <a:rPr lang="en-IE" dirty="0">
                <a:solidFill>
                  <a:schemeClr val="dk1"/>
                </a:solidFill>
              </a:rPr>
              <a:t>The link between education  and smoking prior to pregnancy could not fully explain the differences between the European countries. A united European strategy to prevent alcohol consumption during pregnancy is needed with focus on countries with the highest consumption.</a:t>
            </a:r>
            <a:endParaRPr dirty="0">
              <a:solidFill>
                <a:schemeClr val="dk1"/>
              </a:solidFill>
            </a:endParaRPr>
          </a:p>
          <a:p>
            <a:pPr marL="0" lvl="0" indent="0" algn="l" rtl="0">
              <a:spcBef>
                <a:spcPts val="360"/>
              </a:spcBef>
              <a:spcAft>
                <a:spcPts val="0"/>
              </a:spcAft>
              <a:buClr>
                <a:schemeClr val="dk1"/>
              </a:buClr>
              <a:buSzPts val="1400"/>
              <a:buFont typeface="Arial"/>
              <a:buNone/>
            </a:pPr>
            <a:r>
              <a:rPr lang="en-IE" dirty="0">
                <a:solidFill>
                  <a:schemeClr val="dk1"/>
                </a:solidFill>
              </a:rPr>
              <a:t>e, the highest rates of alcohol consumption for this group are in Ireland where 60.4% of pregnant women consume alcohol during their pregnancy, a figure which is six times the global average.</a:t>
            </a:r>
            <a:endParaRPr dirty="0">
              <a:solidFill>
                <a:schemeClr val="dk1"/>
              </a:solidFill>
            </a:endParaRPr>
          </a:p>
          <a:p>
            <a:pPr marL="0" lvl="0" indent="0" algn="l" rtl="0">
              <a:spcBef>
                <a:spcPts val="360"/>
              </a:spcBef>
              <a:spcAft>
                <a:spcPts val="0"/>
              </a:spcAft>
              <a:buClr>
                <a:schemeClr val="dk1"/>
              </a:buClr>
              <a:buSzPts val="1400"/>
              <a:buFont typeface="Arial"/>
              <a:buNone/>
            </a:pPr>
            <a:r>
              <a:rPr lang="en-IE" dirty="0">
                <a:solidFill>
                  <a:schemeClr val="dk1"/>
                </a:solidFill>
              </a:rPr>
              <a:t>Maternal underweight, overweight and obesity have been associated with a higher risk of miscarriage [</a:t>
            </a:r>
            <a:endParaRPr dirty="0">
              <a:solidFill>
                <a:schemeClr val="dk1"/>
              </a:solidFill>
            </a:endParaRPr>
          </a:p>
          <a:p>
            <a:pPr marL="0" lvl="0" indent="0" algn="l" rtl="0">
              <a:spcBef>
                <a:spcPts val="360"/>
              </a:spcBef>
              <a:spcAft>
                <a:spcPts val="0"/>
              </a:spcAft>
              <a:buClr>
                <a:schemeClr val="dk1"/>
              </a:buClr>
              <a:buSzPts val="1400"/>
              <a:buFont typeface="Arial"/>
              <a:buNone/>
            </a:pPr>
            <a:r>
              <a:rPr lang="en-IE" dirty="0">
                <a:solidFill>
                  <a:schemeClr val="dk1"/>
                </a:solidFill>
              </a:rPr>
              <a:t>Clinical guidelines addressing healthy weight before, during, and after pregnancy have been introduced in some countries and a cross-national comparison of maternal weight guidelines has been conducted. </a:t>
            </a:r>
            <a:endParaRPr dirty="0">
              <a:solidFill>
                <a:schemeClr val="dk1"/>
              </a:solidFill>
            </a:endParaRPr>
          </a:p>
          <a:p>
            <a:pPr marL="0" lvl="0" indent="0" algn="l" rtl="0">
              <a:spcBef>
                <a:spcPts val="360"/>
              </a:spcBef>
              <a:spcAft>
                <a:spcPts val="0"/>
              </a:spcAft>
              <a:buClr>
                <a:schemeClr val="dk1"/>
              </a:buClr>
              <a:buSzPts val="1400"/>
              <a:buFont typeface="Arial"/>
              <a:buNone/>
            </a:pPr>
            <a:r>
              <a:rPr lang="en-IE" dirty="0">
                <a:solidFill>
                  <a:schemeClr val="dk1"/>
                </a:solidFill>
              </a:rPr>
              <a:t>The Zero Nourishment Survey documents eating and exercise habits in the EU and provides details on the differences between vulnerable and non-vulnerable women. </a:t>
            </a:r>
            <a:endParaRPr dirty="0">
              <a:solidFill>
                <a:schemeClr val="dk1"/>
              </a:solidFill>
            </a:endParaRPr>
          </a:p>
          <a:p>
            <a:pPr marL="0" lvl="0" indent="0" algn="l" rtl="0">
              <a:spcBef>
                <a:spcPts val="360"/>
              </a:spcBef>
              <a:spcAft>
                <a:spcPts val="0"/>
              </a:spcAft>
              <a:buClr>
                <a:schemeClr val="dk1"/>
              </a:buClr>
              <a:buSzPts val="1400"/>
              <a:buFont typeface="Arial"/>
              <a:buNone/>
            </a:pPr>
            <a:r>
              <a:rPr lang="en-IE" dirty="0">
                <a:solidFill>
                  <a:schemeClr val="dk1"/>
                </a:solidFill>
              </a:rPr>
              <a:t>Maternal dietary habits and the use of dietary supplements during pregnancy vary significantly across Europe and in some instances may be influenced by national recommendations. </a:t>
            </a:r>
            <a:endParaRPr dirty="0">
              <a:solidFill>
                <a:schemeClr val="dk1"/>
              </a:solidFill>
            </a:endParaRPr>
          </a:p>
          <a:p>
            <a:pPr marL="0" lvl="0" indent="0" algn="l" rtl="0">
              <a:spcBef>
                <a:spcPts val="360"/>
              </a:spcBef>
              <a:spcAft>
                <a:spcPts val="0"/>
              </a:spcAft>
              <a:buClr>
                <a:schemeClr val="dk1"/>
              </a:buClr>
              <a:buSzPts val="1400"/>
              <a:buFont typeface="Arial"/>
              <a:buNone/>
            </a:pPr>
            <a:r>
              <a:rPr lang="en-IE" dirty="0">
                <a:solidFill>
                  <a:schemeClr val="dk1"/>
                </a:solidFill>
              </a:rPr>
              <a:t>Women who had lower education levels were especially more likely to smoke; have passive smoking exposure; have low health control beliefs; not attend antenatal classes and not take folic acid supplementation. </a:t>
            </a:r>
            <a:endParaRPr dirty="0">
              <a:solidFill>
                <a:schemeClr val="dk1"/>
              </a:solidFill>
            </a:endParaRPr>
          </a:p>
          <a:p>
            <a:pPr marL="0" lvl="0" indent="0" algn="l" rtl="0">
              <a:spcBef>
                <a:spcPts val="360"/>
              </a:spcBef>
              <a:spcAft>
                <a:spcPts val="0"/>
              </a:spcAft>
              <a:buClr>
                <a:schemeClr val="dk1"/>
              </a:buClr>
              <a:buSzPts val="1400"/>
              <a:buFont typeface="Arial"/>
              <a:buNone/>
            </a:pPr>
            <a:endParaRPr dirty="0">
              <a:solidFill>
                <a:schemeClr val="dk1"/>
              </a:solidFill>
            </a:endParaRPr>
          </a:p>
          <a:p>
            <a:pPr marL="0" lvl="0" indent="0" algn="l" rtl="0">
              <a:spcBef>
                <a:spcPts val="400"/>
              </a:spcBef>
              <a:spcAft>
                <a:spcPts val="0"/>
              </a:spcAft>
              <a:buSzPts val="1800"/>
              <a:buNone/>
            </a:pPr>
            <a:endParaRPr dirty="0">
              <a:solidFill>
                <a:srgbClr val="318FC5"/>
              </a:solidFill>
            </a:endParaRPr>
          </a:p>
        </p:txBody>
      </p:sp>
    </p:spTree>
    <p:extLst>
      <p:ext uri="{BB962C8B-B14F-4D97-AF65-F5344CB8AC3E}">
        <p14:creationId xmlns:p14="http://schemas.microsoft.com/office/powerpoint/2010/main" val="33280530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11044bde6d7_0_119:notes"/>
          <p:cNvSpPr>
            <a:spLocks noGrp="1" noRot="1" noChangeAspect="1"/>
          </p:cNvSpPr>
          <p:nvPr>
            <p:ph type="sldImg" idx="2"/>
          </p:nvPr>
        </p:nvSpPr>
        <p:spPr>
          <a:xfrm>
            <a:off x="190500" y="728663"/>
            <a:ext cx="6475413" cy="3643312"/>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173" name="Google Shape;173;g11044bde6d7_0_119:notes"/>
          <p:cNvSpPr txBox="1">
            <a:spLocks noGrp="1"/>
          </p:cNvSpPr>
          <p:nvPr>
            <p:ph type="body" idx="1"/>
          </p:nvPr>
        </p:nvSpPr>
        <p:spPr>
          <a:xfrm>
            <a:off x="685800" y="4614862"/>
            <a:ext cx="5483100" cy="4368900"/>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lang="en-IE" sz="1800" dirty="0"/>
              <a:t>Still today, 1 in 10 women in the European Union have no access to maternal health services in the first months of pregnancy. Nearly 1800 maternal deaths occurred in Europe in 2015 and 54% of pregnant women seen at Doctors of the World clinics in nine European countries lack access to Maternal Health Care and are living in poverty.</a:t>
            </a:r>
          </a:p>
          <a:p>
            <a:pPr marL="0" lvl="0" indent="0" algn="l" rtl="0">
              <a:spcBef>
                <a:spcPts val="0"/>
              </a:spcBef>
              <a:spcAft>
                <a:spcPts val="0"/>
              </a:spcAft>
              <a:buSzPts val="1800"/>
              <a:buNone/>
            </a:pPr>
            <a:endParaRPr lang="en-IE" sz="1800" dirty="0">
              <a:solidFill>
                <a:schemeClr val="dk1"/>
              </a:solidFill>
              <a:latin typeface="Arial"/>
              <a:ea typeface="Arial"/>
              <a:cs typeface="Arial"/>
              <a:sym typeface="Arial"/>
            </a:endParaRPr>
          </a:p>
          <a:p>
            <a:pPr marL="0" lvl="0" indent="0" algn="l" rtl="0">
              <a:spcBef>
                <a:spcPts val="0"/>
              </a:spcBef>
              <a:spcAft>
                <a:spcPts val="0"/>
              </a:spcAft>
              <a:buSzPts val="1800"/>
              <a:buNone/>
            </a:pPr>
            <a:r>
              <a:rPr lang="en-IE" sz="1800" dirty="0">
                <a:solidFill>
                  <a:schemeClr val="dk1"/>
                </a:solidFill>
                <a:latin typeface="Arial"/>
                <a:ea typeface="Arial"/>
                <a:cs typeface="Arial"/>
                <a:sym typeface="Arial"/>
              </a:rPr>
              <a:t>…. which interact with populations: (could this be said rather than be in the presentation) </a:t>
            </a:r>
            <a:endParaRPr sz="1800" dirty="0">
              <a:solidFill>
                <a:schemeClr val="dk1"/>
              </a:solidFill>
              <a:latin typeface="Arial"/>
              <a:ea typeface="Arial"/>
              <a:cs typeface="Arial"/>
              <a:sym typeface="Arial"/>
            </a:endParaRPr>
          </a:p>
          <a:p>
            <a:pPr marL="0" lvl="0" indent="0" algn="l" rtl="0">
              <a:spcBef>
                <a:spcPts val="0"/>
              </a:spcBef>
              <a:spcAft>
                <a:spcPts val="0"/>
              </a:spcAft>
              <a:buSzPts val="1800"/>
              <a:buNone/>
            </a:pPr>
            <a:endParaRPr sz="1800" dirty="0">
              <a:solidFill>
                <a:schemeClr val="dk1"/>
              </a:solidFill>
              <a:latin typeface="Arial"/>
              <a:ea typeface="Arial"/>
              <a:cs typeface="Arial"/>
              <a:sym typeface="Arial"/>
            </a:endParaRPr>
          </a:p>
          <a:p>
            <a:pPr marL="0" lvl="0" indent="0" algn="l" rtl="0">
              <a:spcBef>
                <a:spcPts val="0"/>
              </a:spcBef>
              <a:spcAft>
                <a:spcPts val="0"/>
              </a:spcAft>
              <a:buSzPts val="1800"/>
              <a:buNone/>
            </a:pPr>
            <a:r>
              <a:rPr lang="en-IE" sz="1800" dirty="0">
                <a:solidFill>
                  <a:schemeClr val="dk1"/>
                </a:solidFill>
                <a:latin typeface="Arial"/>
                <a:ea typeface="Arial"/>
                <a:cs typeface="Arial"/>
                <a:sym typeface="Arial"/>
              </a:rPr>
              <a:t>Levesque, Harris and Russel (2013)</a:t>
            </a:r>
            <a:endParaRPr dirty="0"/>
          </a:p>
          <a:p>
            <a:pPr marL="0" lvl="0" indent="0" algn="l" rtl="0">
              <a:spcBef>
                <a:spcPts val="0"/>
              </a:spcBef>
              <a:spcAft>
                <a:spcPts val="0"/>
              </a:spcAft>
              <a:buSzPts val="1400"/>
              <a:buNone/>
            </a:pPr>
            <a:endParaRPr dirty="0"/>
          </a:p>
          <a:p>
            <a:pPr marL="0" lvl="0" indent="0" algn="r" rtl="0">
              <a:spcBef>
                <a:spcPts val="0"/>
              </a:spcBef>
              <a:spcAft>
                <a:spcPts val="0"/>
              </a:spcAft>
              <a:buSzPts val="1800"/>
              <a:buNone/>
            </a:pPr>
            <a:r>
              <a:rPr lang="en-IE" sz="1800" u="sng" dirty="0">
                <a:solidFill>
                  <a:schemeClr val="hlink"/>
                </a:solidFill>
                <a:latin typeface="Arial"/>
                <a:ea typeface="Arial"/>
                <a:cs typeface="Arial"/>
                <a:sym typeface="Arial"/>
                <a:hlinkClick r:id="rId3"/>
              </a:rPr>
              <a:t>https://www.ncbi.nlm.nih.gov/pmc/articles/PMC3610159/</a:t>
            </a:r>
            <a:endParaRPr dirty="0"/>
          </a:p>
          <a:p>
            <a:pPr marL="0" lvl="0" indent="0" algn="l" rtl="0">
              <a:spcBef>
                <a:spcPts val="0"/>
              </a:spcBef>
              <a:spcAft>
                <a:spcPts val="0"/>
              </a:spcAft>
              <a:buSzPts val="1400"/>
              <a:buNone/>
            </a:pPr>
            <a:endParaRPr dirty="0"/>
          </a:p>
          <a:p>
            <a:pPr marL="0" lvl="0" indent="0" algn="l" rtl="0">
              <a:spcBef>
                <a:spcPts val="0"/>
              </a:spcBef>
              <a:spcAft>
                <a:spcPts val="0"/>
              </a:spcAft>
              <a:buSzPts val="1400"/>
              <a:buNone/>
            </a:pPr>
            <a:r>
              <a:rPr lang="en-IE" u="sng" dirty="0">
                <a:solidFill>
                  <a:schemeClr val="dk1"/>
                </a:solidFill>
                <a:hlinkClick r:id="rId4">
                  <a:extLst>
                    <a:ext uri="{A12FA001-AC4F-418D-AE19-62706E023703}">
                      <ahyp:hlinkClr xmlns:ahyp="http://schemas.microsoft.com/office/drawing/2018/hyperlinkcolor" val="tx"/>
                    </a:ext>
                  </a:extLst>
                </a:hlinkClick>
              </a:rPr>
              <a:t>Access to maternal health and midwifery for vulnerable groups in the EU (europa.eu)</a:t>
            </a:r>
            <a:endParaRPr dirty="0">
              <a:solidFill>
                <a:schemeClr val="dk1"/>
              </a:solidFill>
            </a:endParaRPr>
          </a:p>
          <a:p>
            <a:pPr marL="0" lvl="0" indent="0" algn="l" rtl="0">
              <a:spcBef>
                <a:spcPts val="360"/>
              </a:spcBef>
              <a:spcAft>
                <a:spcPts val="0"/>
              </a:spcAft>
              <a:buSzPts val="1400"/>
              <a:buNone/>
            </a:pPr>
            <a:r>
              <a:rPr lang="en-IE" dirty="0">
                <a:solidFill>
                  <a:schemeClr val="dk1"/>
                </a:solidFill>
              </a:rPr>
              <a:t>National differences</a:t>
            </a:r>
            <a:endParaRPr dirty="0">
              <a:solidFill>
                <a:schemeClr val="dk1"/>
              </a:solidFill>
            </a:endParaRPr>
          </a:p>
          <a:p>
            <a:pPr marL="742950" lvl="1" indent="-285750" algn="l" rtl="0">
              <a:spcBef>
                <a:spcPts val="360"/>
              </a:spcBef>
              <a:spcAft>
                <a:spcPts val="0"/>
              </a:spcAft>
              <a:buSzPts val="1400"/>
              <a:buNone/>
            </a:pPr>
            <a:r>
              <a:rPr lang="en-IE" u="sng" dirty="0">
                <a:solidFill>
                  <a:schemeClr val="dk1"/>
                </a:solidFill>
                <a:hlinkClick r:id="rId5">
                  <a:extLst>
                    <a:ext uri="{A12FA001-AC4F-418D-AE19-62706E023703}">
                      <ahyp:hlinkClr xmlns:ahyp="http://schemas.microsoft.com/office/drawing/2018/hyperlinkcolor" val="tx"/>
                    </a:ext>
                  </a:extLst>
                </a:hlinkClick>
              </a:rPr>
              <a:t>What about the mothers? An analysis of maternal mortality and morbidity in perinatal health surveillance systems in Europe (nih.gov)</a:t>
            </a:r>
            <a:endParaRPr dirty="0">
              <a:solidFill>
                <a:schemeClr val="dk1"/>
              </a:solidFill>
            </a:endParaRPr>
          </a:p>
          <a:p>
            <a:pPr marL="742950" lvl="1" indent="-285750" algn="l" rtl="0">
              <a:spcBef>
                <a:spcPts val="360"/>
              </a:spcBef>
              <a:spcAft>
                <a:spcPts val="0"/>
              </a:spcAft>
              <a:buSzPts val="1400"/>
              <a:buNone/>
            </a:pPr>
            <a:r>
              <a:rPr lang="en-IE" u="sng" dirty="0">
                <a:solidFill>
                  <a:schemeClr val="dk1"/>
                </a:solidFill>
                <a:hlinkClick r:id="rId6">
                  <a:extLst>
                    <a:ext uri="{A12FA001-AC4F-418D-AE19-62706E023703}">
                      <ahyp:hlinkClr xmlns:ahyp="http://schemas.microsoft.com/office/drawing/2018/hyperlinkcolor" val="tx"/>
                    </a:ext>
                  </a:extLst>
                </a:hlinkClick>
              </a:rPr>
              <a:t>Inequality and Discrimination in Maternal Health in Europe | </a:t>
            </a:r>
            <a:r>
              <a:rPr lang="en-IE" u="sng" dirty="0" err="1">
                <a:solidFill>
                  <a:schemeClr val="dk1"/>
                </a:solidFill>
                <a:hlinkClick r:id="rId6">
                  <a:extLst>
                    <a:ext uri="{A12FA001-AC4F-418D-AE19-62706E023703}">
                      <ahyp:hlinkClr xmlns:ahyp="http://schemas.microsoft.com/office/drawing/2018/hyperlinkcolor" val="tx"/>
                    </a:ext>
                  </a:extLst>
                </a:hlinkClick>
              </a:rPr>
              <a:t>Center</a:t>
            </a:r>
            <a:r>
              <a:rPr lang="en-IE" u="sng" dirty="0">
                <a:solidFill>
                  <a:schemeClr val="dk1"/>
                </a:solidFill>
                <a:hlinkClick r:id="rId6">
                  <a:extLst>
                    <a:ext uri="{A12FA001-AC4F-418D-AE19-62706E023703}">
                      <ahyp:hlinkClr xmlns:ahyp="http://schemas.microsoft.com/office/drawing/2018/hyperlinkcolor" val="tx"/>
                    </a:ext>
                  </a:extLst>
                </a:hlinkClick>
              </a:rPr>
              <a:t> for Reproductive Rights</a:t>
            </a:r>
            <a:endParaRPr dirty="0">
              <a:solidFill>
                <a:schemeClr val="dk1"/>
              </a:solidFill>
            </a:endParaRPr>
          </a:p>
          <a:p>
            <a:pPr marL="742950" lvl="1" indent="-285750" algn="l" rtl="0">
              <a:spcBef>
                <a:spcPts val="360"/>
              </a:spcBef>
              <a:spcAft>
                <a:spcPts val="0"/>
              </a:spcAft>
              <a:buSzPts val="1400"/>
              <a:buNone/>
            </a:pPr>
            <a:r>
              <a:rPr lang="en-IE" u="sng" dirty="0">
                <a:solidFill>
                  <a:schemeClr val="dk1"/>
                </a:solidFill>
                <a:hlinkClick r:id="rId7">
                  <a:extLst>
                    <a:ext uri="{A12FA001-AC4F-418D-AE19-62706E023703}">
                      <ahyp:hlinkClr xmlns:ahyp="http://schemas.microsoft.com/office/drawing/2018/hyperlinkcolor" val="tx"/>
                    </a:ext>
                  </a:extLst>
                </a:hlinkClick>
              </a:rPr>
              <a:t>doi:10.1016/j.ejogrb.2003.09.008 (icrh.org)</a:t>
            </a:r>
            <a:r>
              <a:rPr lang="en-IE" dirty="0">
                <a:solidFill>
                  <a:schemeClr val="dk1"/>
                </a:solidFill>
              </a:rPr>
              <a:t> Maternal Health Outcomes in Europe</a:t>
            </a:r>
            <a:endParaRPr dirty="0">
              <a:solidFill>
                <a:schemeClr val="dk1"/>
              </a:solidFill>
            </a:endParaRPr>
          </a:p>
          <a:p>
            <a:pPr marL="0" lvl="0" indent="0" algn="l" rtl="0">
              <a:spcBef>
                <a:spcPts val="360"/>
              </a:spcBef>
              <a:spcAft>
                <a:spcPts val="0"/>
              </a:spcAft>
              <a:buSzPts val="1400"/>
              <a:buNone/>
            </a:pPr>
            <a:endParaRPr dirty="0">
              <a:solidFill>
                <a:schemeClr val="dk1"/>
              </a:solidFill>
            </a:endParaRPr>
          </a:p>
          <a:p>
            <a:pPr marL="0" lvl="0" indent="0" algn="l" rtl="0">
              <a:spcBef>
                <a:spcPts val="400"/>
              </a:spcBef>
              <a:spcAft>
                <a:spcPts val="0"/>
              </a:spcAft>
              <a:buSzPts val="1800"/>
              <a:buNone/>
            </a:pPr>
            <a:endParaRPr dirty="0">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11044bde6d7_0_138:notes"/>
          <p:cNvSpPr>
            <a:spLocks noGrp="1" noRot="1" noChangeAspect="1"/>
          </p:cNvSpPr>
          <p:nvPr>
            <p:ph type="sldImg" idx="2"/>
          </p:nvPr>
        </p:nvSpPr>
        <p:spPr>
          <a:xfrm>
            <a:off x="190500" y="728663"/>
            <a:ext cx="6475413" cy="3643312"/>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191" name="Google Shape;191;g11044bde6d7_0_138:notes"/>
          <p:cNvSpPr txBox="1">
            <a:spLocks noGrp="1"/>
          </p:cNvSpPr>
          <p:nvPr>
            <p:ph type="body" idx="1"/>
          </p:nvPr>
        </p:nvSpPr>
        <p:spPr>
          <a:xfrm>
            <a:off x="685800" y="4614862"/>
            <a:ext cx="5483100" cy="4368900"/>
          </a:xfrm>
          <a:prstGeom prst="rect">
            <a:avLst/>
          </a:prstGeom>
          <a:noFill/>
          <a:ln>
            <a:noFill/>
          </a:ln>
        </p:spPr>
        <p:txBody>
          <a:bodyPr spcFirstLastPara="1" wrap="square" lIns="0" tIns="0" rIns="0" bIns="0" anchor="t" anchorCtr="0">
            <a:noAutofit/>
          </a:bodyPr>
          <a:lstStyle/>
          <a:p>
            <a:pPr marL="457200" lvl="0" indent="-317500" algn="l" rtl="0">
              <a:spcBef>
                <a:spcPts val="0"/>
              </a:spcBef>
              <a:spcAft>
                <a:spcPts val="0"/>
              </a:spcAft>
              <a:buClr>
                <a:schemeClr val="dk1"/>
              </a:buClr>
              <a:buSzPts val="1400"/>
              <a:buChar char="-"/>
            </a:pPr>
            <a:r>
              <a:rPr lang="en-IE">
                <a:solidFill>
                  <a:schemeClr val="dk1"/>
                </a:solidFill>
              </a:rPr>
              <a:t> FOR the second point: Therefore, and whilst maternal mortality is a currently a rare event within the EU….</a:t>
            </a:r>
            <a:endParaRPr>
              <a:solidFill>
                <a:schemeClr val="dk1"/>
              </a:solidFill>
            </a:endParaRPr>
          </a:p>
          <a:p>
            <a:pPr marL="0" lvl="0" indent="0" algn="l" rtl="0">
              <a:spcBef>
                <a:spcPts val="360"/>
              </a:spcBef>
              <a:spcAft>
                <a:spcPts val="0"/>
              </a:spcAft>
              <a:buSzPts val="1400"/>
              <a:buNone/>
            </a:pPr>
            <a:endParaRPr>
              <a:solidFill>
                <a:schemeClr val="dk1"/>
              </a:solidFill>
            </a:endParaRPr>
          </a:p>
          <a:p>
            <a:pPr marL="0" lvl="0" indent="0" algn="l" rtl="0">
              <a:spcBef>
                <a:spcPts val="360"/>
              </a:spcBef>
              <a:spcAft>
                <a:spcPts val="0"/>
              </a:spcAft>
              <a:buSzPts val="1400"/>
              <a:buNone/>
            </a:pPr>
            <a:r>
              <a:rPr lang="en-IE">
                <a:solidFill>
                  <a:schemeClr val="dk1"/>
                </a:solidFill>
              </a:rPr>
              <a:t>“Midwives provide most prenatal care and deliveries in the U.K. and the Netherlands— countries considered to have among the strongest primary care systems in Europe. Dutch midwives also deliver home births, which represent 13% of all births, the highest rate of any developed countries,” the report reads. </a:t>
            </a:r>
            <a:r>
              <a:rPr lang="en-IE" u="sng">
                <a:solidFill>
                  <a:schemeClr val="hlink"/>
                </a:solidFill>
                <a:hlinkClick r:id="rId3"/>
              </a:rPr>
              <a:t>US Ranks Worst in Maternal Care, Mortality Compared With 10 Other Developed Nations (ajmc.com)</a:t>
            </a:r>
            <a:endParaRPr>
              <a:solidFill>
                <a:schemeClr val="dk1"/>
              </a:solidFill>
            </a:endParaRPr>
          </a:p>
          <a:p>
            <a:pPr marL="0" lvl="0" indent="0" algn="l" rtl="0">
              <a:spcBef>
                <a:spcPts val="360"/>
              </a:spcBef>
              <a:spcAft>
                <a:spcPts val="0"/>
              </a:spcAft>
              <a:buSzPts val="1400"/>
              <a:buNone/>
            </a:pPr>
            <a:r>
              <a:rPr lang="en-IE">
                <a:solidFill>
                  <a:schemeClr val="dk1"/>
                </a:solidFill>
              </a:rPr>
              <a:t>Supply of providers (midwives/nurses); degree of provision at primary care; homebirths; survival rates; workforce. </a:t>
            </a:r>
            <a:endParaRPr>
              <a:solidFill>
                <a:schemeClr val="dk1"/>
              </a:solidFill>
            </a:endParaRPr>
          </a:p>
          <a:p>
            <a:pPr marL="0" lvl="0" indent="0" algn="l" rtl="0">
              <a:spcBef>
                <a:spcPts val="0"/>
              </a:spcBef>
              <a:spcAft>
                <a:spcPts val="0"/>
              </a:spcAft>
              <a:buSzPts val="1200"/>
              <a:buNone/>
            </a:pPr>
            <a:r>
              <a:rPr lang="en-IE">
                <a:solidFill>
                  <a:schemeClr val="dk1"/>
                </a:solidFill>
              </a:rPr>
              <a:t>Think we have better reference to this in the report </a:t>
            </a:r>
            <a:endParaRPr>
              <a:solidFill>
                <a:schemeClr val="dk1"/>
              </a:solidFill>
            </a:endParaRPr>
          </a:p>
          <a:p>
            <a:pPr marL="0" lvl="0" indent="0" algn="l" rtl="0">
              <a:spcBef>
                <a:spcPts val="360"/>
              </a:spcBef>
              <a:spcAft>
                <a:spcPts val="0"/>
              </a:spcAft>
              <a:buSzPts val="1200"/>
              <a:buNone/>
            </a:pPr>
            <a:endParaRPr>
              <a:solidFill>
                <a:schemeClr val="dk1"/>
              </a:solidFill>
            </a:endParaRPr>
          </a:p>
          <a:p>
            <a:pPr marL="0" lvl="0" indent="0" algn="l" rtl="0">
              <a:spcBef>
                <a:spcPts val="360"/>
              </a:spcBef>
              <a:spcAft>
                <a:spcPts val="0"/>
              </a:spcAft>
              <a:buSzPts val="1400"/>
              <a:buNone/>
            </a:pPr>
            <a:r>
              <a:rPr lang="en-IE">
                <a:solidFill>
                  <a:schemeClr val="dk1"/>
                </a:solidFill>
              </a:rPr>
              <a:t>Maternal and child health mortality and morbidity act as a litmus test for the strength and quality of care provided within health systems</a:t>
            </a:r>
            <a:endParaRPr>
              <a:solidFill>
                <a:schemeClr val="dk1"/>
              </a:solidFill>
            </a:endParaRPr>
          </a:p>
          <a:p>
            <a:pPr marL="0" lvl="0" indent="0" algn="l" rtl="0">
              <a:spcBef>
                <a:spcPts val="360"/>
              </a:spcBef>
              <a:spcAft>
                <a:spcPts val="0"/>
              </a:spcAft>
              <a:buSzPts val="1400"/>
              <a:buNone/>
            </a:pPr>
            <a:r>
              <a:rPr lang="en-IE">
                <a:solidFill>
                  <a:schemeClr val="dk1"/>
                </a:solidFill>
              </a:rPr>
              <a:t>While maternal deaths in the EU remain lower than in many other high income countries , substandard or poor quality care is associated with up to half of maternal deaths.</a:t>
            </a:r>
            <a:r>
              <a:rPr lang="en-IE" baseline="30000">
                <a:solidFill>
                  <a:schemeClr val="dk1"/>
                </a:solidFill>
              </a:rPr>
              <a:t>,</a:t>
            </a:r>
            <a:endParaRPr>
              <a:solidFill>
                <a:schemeClr val="dk1"/>
              </a:solidFill>
            </a:endParaRPr>
          </a:p>
          <a:p>
            <a:pPr marL="0" lvl="0" indent="0" algn="l" rtl="0">
              <a:spcBef>
                <a:spcPts val="360"/>
              </a:spcBef>
              <a:spcAft>
                <a:spcPts val="0"/>
              </a:spcAft>
              <a:buSzPts val="1400"/>
              <a:buNone/>
            </a:pPr>
            <a:r>
              <a:rPr lang="en-IE">
                <a:solidFill>
                  <a:schemeClr val="dk1"/>
                </a:solidFill>
              </a:rPr>
              <a:t>The WHO (2018) guideline highlights the importance of woman-centred care to optimize the experience of labour and childbirth for women and their babies through a holistic, human rights-based approach. </a:t>
            </a:r>
            <a:endParaRPr>
              <a:solidFill>
                <a:schemeClr val="dk1"/>
              </a:solidFill>
            </a:endParaRPr>
          </a:p>
          <a:p>
            <a:pPr marL="0" lvl="0" indent="0" algn="l" rtl="0">
              <a:spcBef>
                <a:spcPts val="360"/>
              </a:spcBef>
              <a:spcAft>
                <a:spcPts val="0"/>
              </a:spcAft>
              <a:buSzPts val="1400"/>
              <a:buNone/>
            </a:pPr>
            <a:r>
              <a:rPr lang="en-IE">
                <a:solidFill>
                  <a:schemeClr val="dk1"/>
                </a:solidFill>
              </a:rPr>
              <a:t>Medicalised model or person-centred, midwife led care</a:t>
            </a:r>
            <a:endParaRPr baseline="30000">
              <a:solidFill>
                <a:schemeClr val="dk1"/>
              </a:solidFill>
            </a:endParaRPr>
          </a:p>
          <a:p>
            <a:pPr marL="0" lvl="0" indent="0" algn="l" rtl="0">
              <a:spcBef>
                <a:spcPts val="0"/>
              </a:spcBef>
              <a:spcAft>
                <a:spcPts val="0"/>
              </a:spcAft>
              <a:buSzPts val="1200"/>
              <a:buNone/>
            </a:pPr>
            <a:endParaRPr>
              <a:solidFill>
                <a:schemeClr val="dk1"/>
              </a:solidFill>
            </a:endParaRPr>
          </a:p>
          <a:p>
            <a:pPr marL="0" lvl="0" indent="0" algn="l" rtl="0">
              <a:spcBef>
                <a:spcPts val="0"/>
              </a:spcBef>
              <a:spcAft>
                <a:spcPts val="0"/>
              </a:spcAft>
              <a:buSzPts val="1200"/>
              <a:buNone/>
            </a:pPr>
            <a:endParaRPr>
              <a:solidFill>
                <a:schemeClr val="dk1"/>
              </a:solidFill>
            </a:endParaRPr>
          </a:p>
          <a:p>
            <a:pPr marL="0" lvl="0" indent="0" algn="l" rtl="0">
              <a:spcBef>
                <a:spcPts val="0"/>
              </a:spcBef>
              <a:spcAft>
                <a:spcPts val="0"/>
              </a:spcAft>
              <a:buSzPts val="1200"/>
              <a:buNone/>
            </a:pPr>
            <a:endParaRPr>
              <a:solidFill>
                <a:schemeClr val="dk1"/>
              </a:solidFill>
            </a:endParaRPr>
          </a:p>
          <a:p>
            <a:pPr marL="0" lvl="0" indent="0" algn="l" rtl="0">
              <a:spcBef>
                <a:spcPts val="360"/>
              </a:spcBef>
              <a:spcAft>
                <a:spcPts val="0"/>
              </a:spcAft>
              <a:buSzPts val="1400"/>
              <a:buNone/>
            </a:pPr>
            <a:endParaRPr>
              <a:solidFill>
                <a:schemeClr val="dk1"/>
              </a:solidFill>
            </a:endParaRPr>
          </a:p>
          <a:p>
            <a:pPr marL="0" lvl="0" indent="0" algn="l" rtl="0">
              <a:spcBef>
                <a:spcPts val="400"/>
              </a:spcBef>
              <a:spcAft>
                <a:spcPts val="0"/>
              </a:spcAft>
              <a:buSzPts val="1800"/>
              <a:buNone/>
            </a:pPr>
            <a:endParaRPr>
              <a:solidFill>
                <a:srgbClr val="318FC5"/>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8"/>
          <p:cNvSpPr txBox="1">
            <a:spLocks noGrp="1"/>
          </p:cNvSpPr>
          <p:nvPr>
            <p:ph type="ctrTitle"/>
          </p:nvPr>
        </p:nvSpPr>
        <p:spPr>
          <a:xfrm>
            <a:off x="1524000" y="1122363"/>
            <a:ext cx="9145588" cy="2387600"/>
          </a:xfrm>
          <a:prstGeom prst="rect">
            <a:avLst/>
          </a:prstGeom>
          <a:noFill/>
          <a:ln>
            <a:noFill/>
          </a:ln>
        </p:spPr>
        <p:txBody>
          <a:bodyPr spcFirstLastPara="1" wrap="square" lIns="90000" tIns="46800" rIns="90000" bIns="46800" anchor="b" anchorCtr="0">
            <a:noAutofit/>
          </a:bodyPr>
          <a:lstStyle>
            <a:lvl1pPr lvl="0" algn="ctr">
              <a:lnSpc>
                <a:spcPct val="100000"/>
              </a:lnSpc>
              <a:spcBef>
                <a:spcPts val="0"/>
              </a:spcBef>
              <a:spcAft>
                <a:spcPts val="0"/>
              </a:spcAft>
              <a:buSzPts val="1400"/>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8"/>
          <p:cNvSpPr txBox="1">
            <a:spLocks noGrp="1"/>
          </p:cNvSpPr>
          <p:nvPr>
            <p:ph type="subTitle" idx="1"/>
          </p:nvPr>
        </p:nvSpPr>
        <p:spPr>
          <a:xfrm>
            <a:off x="1524000" y="3602038"/>
            <a:ext cx="9145588" cy="1655762"/>
          </a:xfrm>
          <a:prstGeom prst="rect">
            <a:avLst/>
          </a:prstGeom>
          <a:noFill/>
          <a:ln>
            <a:noFill/>
          </a:ln>
        </p:spPr>
        <p:txBody>
          <a:bodyPr spcFirstLastPara="1" wrap="square" lIns="90000" tIns="46800" rIns="90000" bIns="46800" anchor="t" anchorCtr="0">
            <a:noAutofit/>
          </a:bodyPr>
          <a:lstStyle>
            <a:lvl1pPr lvl="0" algn="ctr">
              <a:lnSpc>
                <a:spcPct val="100000"/>
              </a:lnSpc>
              <a:spcBef>
                <a:spcPts val="600"/>
              </a:spcBef>
              <a:spcAft>
                <a:spcPts val="0"/>
              </a:spcAft>
              <a:buSzPts val="2400"/>
              <a:buNone/>
              <a:defRPr sz="2400"/>
            </a:lvl1pPr>
            <a:lvl2pPr lvl="1" algn="ctr">
              <a:lnSpc>
                <a:spcPct val="100000"/>
              </a:lnSpc>
              <a:spcBef>
                <a:spcPts val="500"/>
              </a:spcBef>
              <a:spcAft>
                <a:spcPts val="0"/>
              </a:spcAft>
              <a:buSzPts val="2000"/>
              <a:buNone/>
              <a:defRPr sz="2000"/>
            </a:lvl2pPr>
            <a:lvl3pPr lvl="2" algn="ctr">
              <a:lnSpc>
                <a:spcPct val="100000"/>
              </a:lnSpc>
              <a:spcBef>
                <a:spcPts val="600"/>
              </a:spcBef>
              <a:spcAft>
                <a:spcPts val="0"/>
              </a:spcAft>
              <a:buSzPts val="1800"/>
              <a:buNone/>
              <a:defRPr sz="1800"/>
            </a:lvl3pPr>
            <a:lvl4pPr lvl="3" algn="ctr">
              <a:lnSpc>
                <a:spcPct val="100000"/>
              </a:lnSpc>
              <a:spcBef>
                <a:spcPts val="400"/>
              </a:spcBef>
              <a:spcAft>
                <a:spcPts val="0"/>
              </a:spcAft>
              <a:buSzPts val="1600"/>
              <a:buNone/>
              <a:defRPr sz="1600"/>
            </a:lvl4pPr>
            <a:lvl5pPr lvl="4" algn="ctr">
              <a:lnSpc>
                <a:spcPct val="100000"/>
              </a:lnSpc>
              <a:spcBef>
                <a:spcPts val="35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8"/>
          <p:cNvSpPr txBox="1">
            <a:spLocks noGrp="1"/>
          </p:cNvSpPr>
          <p:nvPr>
            <p:ph type="sldNum" idx="12"/>
          </p:nvPr>
        </p:nvSpPr>
        <p:spPr>
          <a:xfrm>
            <a:off x="10160000" y="19050"/>
            <a:ext cx="1420813" cy="327025"/>
          </a:xfrm>
          <a:prstGeom prst="rect">
            <a:avLst/>
          </a:prstGeom>
          <a:noFill/>
          <a:ln>
            <a:noFill/>
          </a:ln>
        </p:spPr>
        <p:txBody>
          <a:bodyPr spcFirstLastPara="1" wrap="square" lIns="90000" tIns="46800" rIns="90000" bIns="46800" anchor="ctr" anchorCtr="0">
            <a:noAutofit/>
          </a:bodyPr>
          <a:lstStyle>
            <a:lvl1pPr marL="0" marR="0" lvl="0" indent="0" algn="l">
              <a:lnSpc>
                <a:spcPct val="100000"/>
              </a:lnSpc>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1pPr>
            <a:lvl2pPr marL="0" marR="0" lvl="1" indent="0" algn="l">
              <a:lnSpc>
                <a:spcPct val="100000"/>
              </a:lnSpc>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2pPr>
            <a:lvl3pPr marL="0" marR="0" lvl="2" indent="0" algn="l">
              <a:lnSpc>
                <a:spcPct val="100000"/>
              </a:lnSpc>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3pPr>
            <a:lvl4pPr marL="0" marR="0" lvl="3" indent="0" algn="l">
              <a:lnSpc>
                <a:spcPct val="100000"/>
              </a:lnSpc>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4pPr>
            <a:lvl5pPr marL="0" marR="0" lvl="4" indent="0" algn="l">
              <a:lnSpc>
                <a:spcPct val="100000"/>
              </a:lnSpc>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5pPr>
            <a:lvl6pPr marL="0" marR="0" lvl="5" indent="0" algn="l">
              <a:lnSpc>
                <a:spcPct val="100000"/>
              </a:lnSpc>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6pPr>
            <a:lvl7pPr marL="0" marR="0" lvl="6" indent="0" algn="l">
              <a:lnSpc>
                <a:spcPct val="100000"/>
              </a:lnSpc>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7pPr>
            <a:lvl8pPr marL="0" marR="0" lvl="7" indent="0" algn="l">
              <a:lnSpc>
                <a:spcPct val="100000"/>
              </a:lnSpc>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8pPr>
            <a:lvl9pPr marL="0" marR="0" lvl="8" indent="0" algn="l">
              <a:lnSpc>
                <a:spcPct val="100000"/>
              </a:lnSpc>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0"/>
        <p:cNvGrpSpPr/>
        <p:nvPr/>
      </p:nvGrpSpPr>
      <p:grpSpPr>
        <a:xfrm>
          <a:off x="0" y="0"/>
          <a:ext cx="0" cy="0"/>
          <a:chOff x="0" y="0"/>
          <a:chExt cx="0" cy="0"/>
        </a:xfrm>
      </p:grpSpPr>
      <p:sp>
        <p:nvSpPr>
          <p:cNvPr id="71" name="Google Shape;71;g11044bde6d7_0_52"/>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2400" b="0" i="0" u="none">
                <a:solidFill>
                  <a:srgbClr val="FFFFFF"/>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rgbClr val="FFFFFF"/>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rgbClr val="FFFFFF"/>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rgbClr val="FFFFFF"/>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rgbClr val="FFFFFF"/>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rgbClr val="FFFFFF"/>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rgbClr val="FFFFFF"/>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rgbClr val="FFFFFF"/>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rgbClr val="FFFFFF"/>
                </a:solidFill>
                <a:latin typeface="Arial"/>
                <a:ea typeface="Arial"/>
                <a:cs typeface="Arial"/>
                <a:sym typeface="Arial"/>
              </a:defRPr>
            </a:lvl9pPr>
          </a:lstStyle>
          <a:p>
            <a:endParaRPr/>
          </a:p>
        </p:txBody>
      </p:sp>
      <p:sp>
        <p:nvSpPr>
          <p:cNvPr id="72" name="Google Shape;72;g11044bde6d7_0_52"/>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2400" b="0" i="0" u="none">
                <a:solidFill>
                  <a:srgbClr val="FFFFFF"/>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rgbClr val="FFFFFF"/>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rgbClr val="FFFFFF"/>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rgbClr val="FFFFFF"/>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rgbClr val="FFFFFF"/>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rgbClr val="FFFFFF"/>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rgbClr val="FFFFFF"/>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rgbClr val="FFFFFF"/>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rgbClr val="FFFFFF"/>
                </a:solidFill>
                <a:latin typeface="Arial"/>
                <a:ea typeface="Arial"/>
                <a:cs typeface="Arial"/>
                <a:sym typeface="Arial"/>
              </a:defRPr>
            </a:lvl9pPr>
          </a:lstStyle>
          <a:p>
            <a:endParaRPr/>
          </a:p>
        </p:txBody>
      </p:sp>
      <p:sp>
        <p:nvSpPr>
          <p:cNvPr id="73" name="Google Shape;73;g11044bde6d7_0_52"/>
          <p:cNvSpPr txBox="1">
            <a:spLocks noGrp="1"/>
          </p:cNvSpPr>
          <p:nvPr>
            <p:ph type="sldNum" idx="12"/>
          </p:nvPr>
        </p:nvSpPr>
        <p:spPr>
          <a:xfrm>
            <a:off x="10160000" y="19050"/>
            <a:ext cx="1420800" cy="327000"/>
          </a:xfrm>
          <a:prstGeom prst="rect">
            <a:avLst/>
          </a:prstGeom>
          <a:noFill/>
          <a:ln>
            <a:noFill/>
          </a:ln>
        </p:spPr>
        <p:txBody>
          <a:bodyPr spcFirstLastPara="1" wrap="square" lIns="90000" tIns="46800" rIns="90000" bIns="46800" anchor="ctr" anchorCtr="0">
            <a:noAutofit/>
          </a:bodyPr>
          <a:lstStyle>
            <a:lvl1pPr marL="0" lvl="0" indent="0" algn="l" rtl="0">
              <a:lnSpc>
                <a:spcPct val="100000"/>
              </a:lnSpc>
              <a:spcBef>
                <a:spcPts val="0"/>
              </a:spcBef>
              <a:spcAft>
                <a:spcPts val="0"/>
              </a:spcAft>
              <a:buNone/>
              <a:defRPr sz="1400" b="1">
                <a:solidFill>
                  <a:srgbClr val="FFFFFF"/>
                </a:solidFill>
              </a:defRPr>
            </a:lvl1pPr>
            <a:lvl2pPr marL="0" lvl="1" indent="0" algn="l" rtl="0">
              <a:lnSpc>
                <a:spcPct val="100000"/>
              </a:lnSpc>
              <a:spcBef>
                <a:spcPts val="0"/>
              </a:spcBef>
              <a:spcAft>
                <a:spcPts val="0"/>
              </a:spcAft>
              <a:buNone/>
              <a:defRPr sz="1400" b="1">
                <a:solidFill>
                  <a:srgbClr val="FFFFFF"/>
                </a:solidFill>
              </a:defRPr>
            </a:lvl2pPr>
            <a:lvl3pPr marL="0" lvl="2" indent="0" algn="l" rtl="0">
              <a:lnSpc>
                <a:spcPct val="100000"/>
              </a:lnSpc>
              <a:spcBef>
                <a:spcPts val="0"/>
              </a:spcBef>
              <a:spcAft>
                <a:spcPts val="0"/>
              </a:spcAft>
              <a:buNone/>
              <a:defRPr sz="1400" b="1">
                <a:solidFill>
                  <a:srgbClr val="FFFFFF"/>
                </a:solidFill>
              </a:defRPr>
            </a:lvl3pPr>
            <a:lvl4pPr marL="0" lvl="3" indent="0" algn="l" rtl="0">
              <a:lnSpc>
                <a:spcPct val="100000"/>
              </a:lnSpc>
              <a:spcBef>
                <a:spcPts val="0"/>
              </a:spcBef>
              <a:spcAft>
                <a:spcPts val="0"/>
              </a:spcAft>
              <a:buNone/>
              <a:defRPr sz="1400" b="1">
                <a:solidFill>
                  <a:srgbClr val="FFFFFF"/>
                </a:solidFill>
              </a:defRPr>
            </a:lvl4pPr>
            <a:lvl5pPr marL="0" lvl="4" indent="0" algn="l" rtl="0">
              <a:lnSpc>
                <a:spcPct val="100000"/>
              </a:lnSpc>
              <a:spcBef>
                <a:spcPts val="0"/>
              </a:spcBef>
              <a:spcAft>
                <a:spcPts val="0"/>
              </a:spcAft>
              <a:buNone/>
              <a:defRPr sz="1400" b="1">
                <a:solidFill>
                  <a:srgbClr val="FFFFFF"/>
                </a:solidFill>
              </a:defRPr>
            </a:lvl5pPr>
            <a:lvl6pPr marL="0" lvl="5" indent="0" algn="l" rtl="0">
              <a:lnSpc>
                <a:spcPct val="100000"/>
              </a:lnSpc>
              <a:spcBef>
                <a:spcPts val="0"/>
              </a:spcBef>
              <a:spcAft>
                <a:spcPts val="0"/>
              </a:spcAft>
              <a:buNone/>
              <a:defRPr sz="1400" b="1">
                <a:solidFill>
                  <a:srgbClr val="FFFFFF"/>
                </a:solidFill>
              </a:defRPr>
            </a:lvl6pPr>
            <a:lvl7pPr marL="0" lvl="6" indent="0" algn="l" rtl="0">
              <a:lnSpc>
                <a:spcPct val="100000"/>
              </a:lnSpc>
              <a:spcBef>
                <a:spcPts val="0"/>
              </a:spcBef>
              <a:spcAft>
                <a:spcPts val="0"/>
              </a:spcAft>
              <a:buNone/>
              <a:defRPr sz="1400" b="1">
                <a:solidFill>
                  <a:srgbClr val="FFFFFF"/>
                </a:solidFill>
              </a:defRPr>
            </a:lvl7pPr>
            <a:lvl8pPr marL="0" lvl="7" indent="0" algn="l" rtl="0">
              <a:lnSpc>
                <a:spcPct val="100000"/>
              </a:lnSpc>
              <a:spcBef>
                <a:spcPts val="0"/>
              </a:spcBef>
              <a:spcAft>
                <a:spcPts val="0"/>
              </a:spcAft>
              <a:buNone/>
              <a:defRPr sz="1400" b="1">
                <a:solidFill>
                  <a:srgbClr val="FFFFFF"/>
                </a:solidFill>
              </a:defRPr>
            </a:lvl8pPr>
            <a:lvl9pPr marL="0" lvl="8" indent="0" algn="l" rtl="0">
              <a:lnSpc>
                <a:spcPct val="100000"/>
              </a:lnSpc>
              <a:spcBef>
                <a:spcPts val="0"/>
              </a:spcBef>
              <a:spcAft>
                <a:spcPts val="0"/>
              </a:spcAft>
              <a:buNone/>
              <a:defRPr sz="1400" b="1">
                <a:solidFill>
                  <a:srgbClr val="FFFFFF"/>
                </a:solidFill>
              </a:defRPr>
            </a:lvl9pPr>
          </a:lstStyle>
          <a:p>
            <a:pPr marL="0" lvl="0" indent="0" algn="l"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4"/>
        <p:cNvGrpSpPr/>
        <p:nvPr/>
      </p:nvGrpSpPr>
      <p:grpSpPr>
        <a:xfrm>
          <a:off x="0" y="0"/>
          <a:ext cx="0" cy="0"/>
          <a:chOff x="0" y="0"/>
          <a:chExt cx="0" cy="0"/>
        </a:xfrm>
      </p:grpSpPr>
      <p:sp>
        <p:nvSpPr>
          <p:cNvPr id="25" name="Google Shape;25;p30"/>
          <p:cNvSpPr txBox="1">
            <a:spLocks noGrp="1"/>
          </p:cNvSpPr>
          <p:nvPr>
            <p:ph type="title"/>
          </p:nvPr>
        </p:nvSpPr>
        <p:spPr>
          <a:xfrm>
            <a:off x="609600" y="533400"/>
            <a:ext cx="10971213" cy="989013"/>
          </a:xfrm>
          <a:prstGeom prst="rect">
            <a:avLst/>
          </a:prstGeom>
          <a:noFill/>
          <a:ln>
            <a:noFill/>
          </a:ln>
        </p:spPr>
        <p:txBody>
          <a:bodyPr spcFirstLastPara="1" wrap="square" lIns="90000" tIns="46800" rIns="90000" bIns="468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0"/>
          <p:cNvSpPr txBox="1">
            <a:spLocks noGrp="1"/>
          </p:cNvSpPr>
          <p:nvPr>
            <p:ph type="body" idx="1"/>
          </p:nvPr>
        </p:nvSpPr>
        <p:spPr>
          <a:xfrm>
            <a:off x="609600" y="1600200"/>
            <a:ext cx="10971213" cy="4875213"/>
          </a:xfrm>
          <a:prstGeom prst="rect">
            <a:avLst/>
          </a:prstGeom>
          <a:noFill/>
          <a:ln>
            <a:noFill/>
          </a:ln>
        </p:spPr>
        <p:txBody>
          <a:bodyPr spcFirstLastPara="1" wrap="square" lIns="90000" tIns="46800" rIns="90000" bIns="46800" anchor="t" anchorCtr="0">
            <a:noAutofit/>
          </a:bodyPr>
          <a:lstStyle>
            <a:lvl1pPr marL="457200" lvl="0" indent="-228600" algn="l">
              <a:lnSpc>
                <a:spcPct val="100000"/>
              </a:lnSpc>
              <a:spcBef>
                <a:spcPts val="600"/>
              </a:spcBef>
              <a:spcAft>
                <a:spcPts val="0"/>
              </a:spcAft>
              <a:buSzPts val="1400"/>
              <a:buNone/>
              <a:defRPr/>
            </a:lvl1pPr>
            <a:lvl2pPr marL="914400" lvl="1" indent="-228600" algn="l">
              <a:lnSpc>
                <a:spcPct val="100000"/>
              </a:lnSpc>
              <a:spcBef>
                <a:spcPts val="500"/>
              </a:spcBef>
              <a:spcAft>
                <a:spcPts val="0"/>
              </a:spcAft>
              <a:buSzPts val="1400"/>
              <a:buNone/>
              <a:defRPr/>
            </a:lvl2pPr>
            <a:lvl3pPr marL="1371600" lvl="2" indent="-228600" algn="l">
              <a:lnSpc>
                <a:spcPct val="100000"/>
              </a:lnSpc>
              <a:spcBef>
                <a:spcPts val="600"/>
              </a:spcBef>
              <a:spcAft>
                <a:spcPts val="0"/>
              </a:spcAft>
              <a:buSzPts val="1400"/>
              <a:buNone/>
              <a:defRPr/>
            </a:lvl3pPr>
            <a:lvl4pPr marL="1828800" lvl="3" indent="-228600" algn="l">
              <a:lnSpc>
                <a:spcPct val="100000"/>
              </a:lnSpc>
              <a:spcBef>
                <a:spcPts val="400"/>
              </a:spcBef>
              <a:spcAft>
                <a:spcPts val="0"/>
              </a:spcAft>
              <a:buSzPts val="1400"/>
              <a:buNone/>
              <a:defRPr/>
            </a:lvl4pPr>
            <a:lvl5pPr marL="2286000" lvl="4" indent="-228600" algn="l">
              <a:lnSpc>
                <a:spcPct val="100000"/>
              </a:lnSpc>
              <a:spcBef>
                <a:spcPts val="350"/>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30"/>
          <p:cNvSpPr txBox="1">
            <a:spLocks noGrp="1"/>
          </p:cNvSpPr>
          <p:nvPr>
            <p:ph type="sldNum" idx="12"/>
          </p:nvPr>
        </p:nvSpPr>
        <p:spPr>
          <a:xfrm>
            <a:off x="10160000" y="19050"/>
            <a:ext cx="1420813" cy="327025"/>
          </a:xfrm>
          <a:prstGeom prst="rect">
            <a:avLst/>
          </a:prstGeom>
          <a:noFill/>
          <a:ln>
            <a:noFill/>
          </a:ln>
        </p:spPr>
        <p:txBody>
          <a:bodyPr spcFirstLastPara="1" wrap="square" lIns="90000" tIns="46800" rIns="90000" bIns="46800" anchor="ctr" anchorCtr="0">
            <a:noAutofit/>
          </a:bodyPr>
          <a:lstStyle>
            <a:lvl1pPr marL="0" marR="0" lvl="0" indent="0" algn="l">
              <a:lnSpc>
                <a:spcPct val="100000"/>
              </a:lnSpc>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1pPr>
            <a:lvl2pPr marL="0" marR="0" lvl="1" indent="0" algn="l">
              <a:lnSpc>
                <a:spcPct val="100000"/>
              </a:lnSpc>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2pPr>
            <a:lvl3pPr marL="0" marR="0" lvl="2" indent="0" algn="l">
              <a:lnSpc>
                <a:spcPct val="100000"/>
              </a:lnSpc>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3pPr>
            <a:lvl4pPr marL="0" marR="0" lvl="3" indent="0" algn="l">
              <a:lnSpc>
                <a:spcPct val="100000"/>
              </a:lnSpc>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4pPr>
            <a:lvl5pPr marL="0" marR="0" lvl="4" indent="0" algn="l">
              <a:lnSpc>
                <a:spcPct val="100000"/>
              </a:lnSpc>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5pPr>
            <a:lvl6pPr marL="0" marR="0" lvl="5" indent="0" algn="l">
              <a:lnSpc>
                <a:spcPct val="100000"/>
              </a:lnSpc>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6pPr>
            <a:lvl7pPr marL="0" marR="0" lvl="6" indent="0" algn="l">
              <a:lnSpc>
                <a:spcPct val="100000"/>
              </a:lnSpc>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7pPr>
            <a:lvl8pPr marL="0" marR="0" lvl="7" indent="0" algn="l">
              <a:lnSpc>
                <a:spcPct val="100000"/>
              </a:lnSpc>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8pPr>
            <a:lvl9pPr marL="0" marR="0" lvl="8" indent="0" algn="l">
              <a:lnSpc>
                <a:spcPct val="100000"/>
              </a:lnSpc>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0"/>
        <p:cNvGrpSpPr/>
        <p:nvPr/>
      </p:nvGrpSpPr>
      <p:grpSpPr>
        <a:xfrm>
          <a:off x="0" y="0"/>
          <a:ext cx="0" cy="0"/>
          <a:chOff x="0" y="0"/>
          <a:chExt cx="0" cy="0"/>
        </a:xfrm>
      </p:grpSpPr>
      <p:sp>
        <p:nvSpPr>
          <p:cNvPr id="31" name="Google Shape;31;p32"/>
          <p:cNvSpPr txBox="1">
            <a:spLocks noGrp="1"/>
          </p:cNvSpPr>
          <p:nvPr>
            <p:ph type="title"/>
          </p:nvPr>
        </p:nvSpPr>
        <p:spPr>
          <a:xfrm>
            <a:off x="831850" y="1709738"/>
            <a:ext cx="10517188" cy="2852737"/>
          </a:xfrm>
          <a:prstGeom prst="rect">
            <a:avLst/>
          </a:prstGeom>
          <a:noFill/>
          <a:ln>
            <a:noFill/>
          </a:ln>
        </p:spPr>
        <p:txBody>
          <a:bodyPr spcFirstLastPara="1" wrap="square" lIns="90000" tIns="46800" rIns="90000" bIns="46800" anchor="b" anchorCtr="0">
            <a:noAutofit/>
          </a:bodyPr>
          <a:lstStyle>
            <a:lvl1pPr lvl="0" algn="l">
              <a:lnSpc>
                <a:spcPct val="100000"/>
              </a:lnSpc>
              <a:spcBef>
                <a:spcPts val="0"/>
              </a:spcBef>
              <a:spcAft>
                <a:spcPts val="0"/>
              </a:spcAft>
              <a:buSzPts val="1400"/>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2"/>
          <p:cNvSpPr txBox="1">
            <a:spLocks noGrp="1"/>
          </p:cNvSpPr>
          <p:nvPr>
            <p:ph type="body" idx="1"/>
          </p:nvPr>
        </p:nvSpPr>
        <p:spPr>
          <a:xfrm>
            <a:off x="831850" y="4589463"/>
            <a:ext cx="10517188" cy="1500187"/>
          </a:xfrm>
          <a:prstGeom prst="rect">
            <a:avLst/>
          </a:prstGeom>
          <a:noFill/>
          <a:ln>
            <a:noFill/>
          </a:ln>
        </p:spPr>
        <p:txBody>
          <a:bodyPr spcFirstLastPara="1" wrap="square" lIns="90000" tIns="46800" rIns="90000" bIns="46800" anchor="t" anchorCtr="0">
            <a:noAutofit/>
          </a:bodyPr>
          <a:lstStyle>
            <a:lvl1pPr marL="457200" lvl="0" indent="-228600" algn="l">
              <a:lnSpc>
                <a:spcPct val="100000"/>
              </a:lnSpc>
              <a:spcBef>
                <a:spcPts val="600"/>
              </a:spcBef>
              <a:spcAft>
                <a:spcPts val="0"/>
              </a:spcAft>
              <a:buSzPts val="2400"/>
              <a:buNone/>
              <a:defRPr sz="2400"/>
            </a:lvl1pPr>
            <a:lvl2pPr marL="914400" lvl="1" indent="-228600" algn="l">
              <a:lnSpc>
                <a:spcPct val="100000"/>
              </a:lnSpc>
              <a:spcBef>
                <a:spcPts val="500"/>
              </a:spcBef>
              <a:spcAft>
                <a:spcPts val="0"/>
              </a:spcAft>
              <a:buSzPts val="2000"/>
              <a:buNone/>
              <a:defRPr sz="2000"/>
            </a:lvl2pPr>
            <a:lvl3pPr marL="1371600" lvl="2" indent="-228600" algn="l">
              <a:lnSpc>
                <a:spcPct val="100000"/>
              </a:lnSpc>
              <a:spcBef>
                <a:spcPts val="600"/>
              </a:spcBef>
              <a:spcAft>
                <a:spcPts val="0"/>
              </a:spcAft>
              <a:buSzPts val="1800"/>
              <a:buNone/>
              <a:defRPr sz="1800"/>
            </a:lvl3pPr>
            <a:lvl4pPr marL="1828800" lvl="3" indent="-228600" algn="l">
              <a:lnSpc>
                <a:spcPct val="100000"/>
              </a:lnSpc>
              <a:spcBef>
                <a:spcPts val="400"/>
              </a:spcBef>
              <a:spcAft>
                <a:spcPts val="0"/>
              </a:spcAft>
              <a:buSzPts val="1600"/>
              <a:buNone/>
              <a:defRPr sz="1600"/>
            </a:lvl4pPr>
            <a:lvl5pPr marL="2286000" lvl="4" indent="-228600" algn="l">
              <a:lnSpc>
                <a:spcPct val="100000"/>
              </a:lnSpc>
              <a:spcBef>
                <a:spcPts val="350"/>
              </a:spcBef>
              <a:spcAft>
                <a:spcPts val="0"/>
              </a:spcAft>
              <a:buSzPts val="1600"/>
              <a:buNone/>
              <a:defRPr sz="1600"/>
            </a:lvl5pPr>
            <a:lvl6pPr marL="2743200" lvl="5" indent="-228600" algn="l">
              <a:lnSpc>
                <a:spcPct val="90000"/>
              </a:lnSpc>
              <a:spcBef>
                <a:spcPts val="500"/>
              </a:spcBef>
              <a:spcAft>
                <a:spcPts val="0"/>
              </a:spcAft>
              <a:buClr>
                <a:schemeClr val="dk1"/>
              </a:buClr>
              <a:buSzPts val="1600"/>
              <a:buNone/>
              <a:defRPr sz="1600"/>
            </a:lvl6pPr>
            <a:lvl7pPr marL="3200400" lvl="6" indent="-228600" algn="l">
              <a:lnSpc>
                <a:spcPct val="90000"/>
              </a:lnSpc>
              <a:spcBef>
                <a:spcPts val="500"/>
              </a:spcBef>
              <a:spcAft>
                <a:spcPts val="0"/>
              </a:spcAft>
              <a:buClr>
                <a:schemeClr val="dk1"/>
              </a:buClr>
              <a:buSzPts val="1600"/>
              <a:buNone/>
              <a:defRPr sz="1600"/>
            </a:lvl7pPr>
            <a:lvl8pPr marL="3657600" lvl="7" indent="-228600" algn="l">
              <a:lnSpc>
                <a:spcPct val="90000"/>
              </a:lnSpc>
              <a:spcBef>
                <a:spcPts val="500"/>
              </a:spcBef>
              <a:spcAft>
                <a:spcPts val="0"/>
              </a:spcAft>
              <a:buClr>
                <a:schemeClr val="dk1"/>
              </a:buClr>
              <a:buSzPts val="1600"/>
              <a:buNone/>
              <a:defRPr sz="1600"/>
            </a:lvl8pPr>
            <a:lvl9pPr marL="4114800" lvl="8" indent="-228600" algn="l">
              <a:lnSpc>
                <a:spcPct val="90000"/>
              </a:lnSpc>
              <a:spcBef>
                <a:spcPts val="500"/>
              </a:spcBef>
              <a:spcAft>
                <a:spcPts val="0"/>
              </a:spcAft>
              <a:buClr>
                <a:schemeClr val="dk1"/>
              </a:buClr>
              <a:buSzPts val="1600"/>
              <a:buNone/>
              <a:defRPr sz="1600"/>
            </a:lvl9pPr>
          </a:lstStyle>
          <a:p>
            <a:endParaRPr/>
          </a:p>
        </p:txBody>
      </p:sp>
      <p:sp>
        <p:nvSpPr>
          <p:cNvPr id="33" name="Google Shape;33;p32"/>
          <p:cNvSpPr txBox="1">
            <a:spLocks noGrp="1"/>
          </p:cNvSpPr>
          <p:nvPr>
            <p:ph type="sldNum" idx="12"/>
          </p:nvPr>
        </p:nvSpPr>
        <p:spPr>
          <a:xfrm>
            <a:off x="10160000" y="19050"/>
            <a:ext cx="1420813" cy="327025"/>
          </a:xfrm>
          <a:prstGeom prst="rect">
            <a:avLst/>
          </a:prstGeom>
          <a:noFill/>
          <a:ln>
            <a:noFill/>
          </a:ln>
        </p:spPr>
        <p:txBody>
          <a:bodyPr spcFirstLastPara="1" wrap="square" lIns="90000" tIns="46800" rIns="90000" bIns="46800" anchor="ctr" anchorCtr="0">
            <a:noAutofit/>
          </a:bodyPr>
          <a:lstStyle>
            <a:lvl1pPr marL="0" marR="0" lvl="0" indent="0" algn="l">
              <a:lnSpc>
                <a:spcPct val="100000"/>
              </a:lnSpc>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1pPr>
            <a:lvl2pPr marL="0" marR="0" lvl="1" indent="0" algn="l">
              <a:lnSpc>
                <a:spcPct val="100000"/>
              </a:lnSpc>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2pPr>
            <a:lvl3pPr marL="0" marR="0" lvl="2" indent="0" algn="l">
              <a:lnSpc>
                <a:spcPct val="100000"/>
              </a:lnSpc>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3pPr>
            <a:lvl4pPr marL="0" marR="0" lvl="3" indent="0" algn="l">
              <a:lnSpc>
                <a:spcPct val="100000"/>
              </a:lnSpc>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4pPr>
            <a:lvl5pPr marL="0" marR="0" lvl="4" indent="0" algn="l">
              <a:lnSpc>
                <a:spcPct val="100000"/>
              </a:lnSpc>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5pPr>
            <a:lvl6pPr marL="0" marR="0" lvl="5" indent="0" algn="l">
              <a:lnSpc>
                <a:spcPct val="100000"/>
              </a:lnSpc>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6pPr>
            <a:lvl7pPr marL="0" marR="0" lvl="6" indent="0" algn="l">
              <a:lnSpc>
                <a:spcPct val="100000"/>
              </a:lnSpc>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7pPr>
            <a:lvl8pPr marL="0" marR="0" lvl="7" indent="0" algn="l">
              <a:lnSpc>
                <a:spcPct val="100000"/>
              </a:lnSpc>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8pPr>
            <a:lvl9pPr marL="0" marR="0" lvl="8" indent="0" algn="l">
              <a:lnSpc>
                <a:spcPct val="100000"/>
              </a:lnSpc>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4"/>
        <p:cNvGrpSpPr/>
        <p:nvPr/>
      </p:nvGrpSpPr>
      <p:grpSpPr>
        <a:xfrm>
          <a:off x="0" y="0"/>
          <a:ext cx="0" cy="0"/>
          <a:chOff x="0" y="0"/>
          <a:chExt cx="0" cy="0"/>
        </a:xfrm>
      </p:grpSpPr>
      <p:sp>
        <p:nvSpPr>
          <p:cNvPr id="35" name="Google Shape;35;p33"/>
          <p:cNvSpPr txBox="1">
            <a:spLocks noGrp="1"/>
          </p:cNvSpPr>
          <p:nvPr>
            <p:ph type="title"/>
          </p:nvPr>
        </p:nvSpPr>
        <p:spPr>
          <a:xfrm>
            <a:off x="839788" y="365125"/>
            <a:ext cx="10517187" cy="1325563"/>
          </a:xfrm>
          <a:prstGeom prst="rect">
            <a:avLst/>
          </a:prstGeom>
          <a:noFill/>
          <a:ln>
            <a:noFill/>
          </a:ln>
        </p:spPr>
        <p:txBody>
          <a:bodyPr spcFirstLastPara="1" wrap="square" lIns="90000" tIns="46800" rIns="90000" bIns="468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33"/>
          <p:cNvSpPr txBox="1">
            <a:spLocks noGrp="1"/>
          </p:cNvSpPr>
          <p:nvPr>
            <p:ph type="body" idx="1"/>
          </p:nvPr>
        </p:nvSpPr>
        <p:spPr>
          <a:xfrm>
            <a:off x="839788" y="1681163"/>
            <a:ext cx="5157787" cy="823912"/>
          </a:xfrm>
          <a:prstGeom prst="rect">
            <a:avLst/>
          </a:prstGeom>
          <a:noFill/>
          <a:ln>
            <a:noFill/>
          </a:ln>
        </p:spPr>
        <p:txBody>
          <a:bodyPr spcFirstLastPara="1" wrap="square" lIns="90000" tIns="46800" rIns="90000" bIns="46800" anchor="b" anchorCtr="0">
            <a:noAutofit/>
          </a:bodyPr>
          <a:lstStyle>
            <a:lvl1pPr marL="457200" lvl="0" indent="-228600" algn="l">
              <a:lnSpc>
                <a:spcPct val="100000"/>
              </a:lnSpc>
              <a:spcBef>
                <a:spcPts val="600"/>
              </a:spcBef>
              <a:spcAft>
                <a:spcPts val="0"/>
              </a:spcAft>
              <a:buSzPts val="2400"/>
              <a:buNone/>
              <a:defRPr sz="2400" b="1"/>
            </a:lvl1pPr>
            <a:lvl2pPr marL="914400" lvl="1" indent="-228600" algn="l">
              <a:lnSpc>
                <a:spcPct val="100000"/>
              </a:lnSpc>
              <a:spcBef>
                <a:spcPts val="500"/>
              </a:spcBef>
              <a:spcAft>
                <a:spcPts val="0"/>
              </a:spcAft>
              <a:buSzPts val="2000"/>
              <a:buNone/>
              <a:defRPr sz="2000" b="1"/>
            </a:lvl2pPr>
            <a:lvl3pPr marL="1371600" lvl="2" indent="-228600" algn="l">
              <a:lnSpc>
                <a:spcPct val="100000"/>
              </a:lnSpc>
              <a:spcBef>
                <a:spcPts val="600"/>
              </a:spcBef>
              <a:spcAft>
                <a:spcPts val="0"/>
              </a:spcAft>
              <a:buSzPts val="1800"/>
              <a:buNone/>
              <a:defRPr sz="1800" b="1"/>
            </a:lvl3pPr>
            <a:lvl4pPr marL="1828800" lvl="3" indent="-228600" algn="l">
              <a:lnSpc>
                <a:spcPct val="100000"/>
              </a:lnSpc>
              <a:spcBef>
                <a:spcPts val="400"/>
              </a:spcBef>
              <a:spcAft>
                <a:spcPts val="0"/>
              </a:spcAft>
              <a:buSzPts val="1600"/>
              <a:buNone/>
              <a:defRPr sz="1600" b="1"/>
            </a:lvl4pPr>
            <a:lvl5pPr marL="2286000" lvl="4" indent="-228600" algn="l">
              <a:lnSpc>
                <a:spcPct val="100000"/>
              </a:lnSpc>
              <a:spcBef>
                <a:spcPts val="35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7" name="Google Shape;37;p33"/>
          <p:cNvSpPr txBox="1">
            <a:spLocks noGrp="1"/>
          </p:cNvSpPr>
          <p:nvPr>
            <p:ph type="body" idx="2"/>
          </p:nvPr>
        </p:nvSpPr>
        <p:spPr>
          <a:xfrm>
            <a:off x="839788" y="2505075"/>
            <a:ext cx="5157787" cy="3684588"/>
          </a:xfrm>
          <a:prstGeom prst="rect">
            <a:avLst/>
          </a:prstGeom>
          <a:noFill/>
          <a:ln>
            <a:noFill/>
          </a:ln>
        </p:spPr>
        <p:txBody>
          <a:bodyPr spcFirstLastPara="1" wrap="square" lIns="90000" tIns="46800" rIns="90000" bIns="46800" anchor="t" anchorCtr="0">
            <a:noAutofit/>
          </a:bodyPr>
          <a:lstStyle>
            <a:lvl1pPr marL="457200" lvl="0" indent="-228600" algn="l">
              <a:lnSpc>
                <a:spcPct val="100000"/>
              </a:lnSpc>
              <a:spcBef>
                <a:spcPts val="600"/>
              </a:spcBef>
              <a:spcAft>
                <a:spcPts val="0"/>
              </a:spcAft>
              <a:buSzPts val="1400"/>
              <a:buNone/>
              <a:defRPr/>
            </a:lvl1pPr>
            <a:lvl2pPr marL="914400" lvl="1" indent="-228600" algn="l">
              <a:lnSpc>
                <a:spcPct val="100000"/>
              </a:lnSpc>
              <a:spcBef>
                <a:spcPts val="500"/>
              </a:spcBef>
              <a:spcAft>
                <a:spcPts val="0"/>
              </a:spcAft>
              <a:buSzPts val="1400"/>
              <a:buNone/>
              <a:defRPr/>
            </a:lvl2pPr>
            <a:lvl3pPr marL="1371600" lvl="2" indent="-228600" algn="l">
              <a:lnSpc>
                <a:spcPct val="100000"/>
              </a:lnSpc>
              <a:spcBef>
                <a:spcPts val="600"/>
              </a:spcBef>
              <a:spcAft>
                <a:spcPts val="0"/>
              </a:spcAft>
              <a:buSzPts val="1400"/>
              <a:buNone/>
              <a:defRPr/>
            </a:lvl3pPr>
            <a:lvl4pPr marL="1828800" lvl="3" indent="-228600" algn="l">
              <a:lnSpc>
                <a:spcPct val="100000"/>
              </a:lnSpc>
              <a:spcBef>
                <a:spcPts val="400"/>
              </a:spcBef>
              <a:spcAft>
                <a:spcPts val="0"/>
              </a:spcAft>
              <a:buSzPts val="1400"/>
              <a:buNone/>
              <a:defRPr/>
            </a:lvl4pPr>
            <a:lvl5pPr marL="2286000" lvl="4" indent="-228600" algn="l">
              <a:lnSpc>
                <a:spcPct val="100000"/>
              </a:lnSpc>
              <a:spcBef>
                <a:spcPts val="350"/>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33"/>
          <p:cNvSpPr txBox="1">
            <a:spLocks noGrp="1"/>
          </p:cNvSpPr>
          <p:nvPr>
            <p:ph type="body" idx="3"/>
          </p:nvPr>
        </p:nvSpPr>
        <p:spPr>
          <a:xfrm>
            <a:off x="6173788" y="1681163"/>
            <a:ext cx="5183187" cy="823912"/>
          </a:xfrm>
          <a:prstGeom prst="rect">
            <a:avLst/>
          </a:prstGeom>
          <a:noFill/>
          <a:ln>
            <a:noFill/>
          </a:ln>
        </p:spPr>
        <p:txBody>
          <a:bodyPr spcFirstLastPara="1" wrap="square" lIns="90000" tIns="46800" rIns="90000" bIns="46800" anchor="b" anchorCtr="0">
            <a:noAutofit/>
          </a:bodyPr>
          <a:lstStyle>
            <a:lvl1pPr marL="457200" lvl="0" indent="-228600" algn="l">
              <a:lnSpc>
                <a:spcPct val="100000"/>
              </a:lnSpc>
              <a:spcBef>
                <a:spcPts val="600"/>
              </a:spcBef>
              <a:spcAft>
                <a:spcPts val="0"/>
              </a:spcAft>
              <a:buSzPts val="2400"/>
              <a:buNone/>
              <a:defRPr sz="2400" b="1"/>
            </a:lvl1pPr>
            <a:lvl2pPr marL="914400" lvl="1" indent="-228600" algn="l">
              <a:lnSpc>
                <a:spcPct val="100000"/>
              </a:lnSpc>
              <a:spcBef>
                <a:spcPts val="500"/>
              </a:spcBef>
              <a:spcAft>
                <a:spcPts val="0"/>
              </a:spcAft>
              <a:buSzPts val="2000"/>
              <a:buNone/>
              <a:defRPr sz="2000" b="1"/>
            </a:lvl2pPr>
            <a:lvl3pPr marL="1371600" lvl="2" indent="-228600" algn="l">
              <a:lnSpc>
                <a:spcPct val="100000"/>
              </a:lnSpc>
              <a:spcBef>
                <a:spcPts val="600"/>
              </a:spcBef>
              <a:spcAft>
                <a:spcPts val="0"/>
              </a:spcAft>
              <a:buSzPts val="1800"/>
              <a:buNone/>
              <a:defRPr sz="1800" b="1"/>
            </a:lvl3pPr>
            <a:lvl4pPr marL="1828800" lvl="3" indent="-228600" algn="l">
              <a:lnSpc>
                <a:spcPct val="100000"/>
              </a:lnSpc>
              <a:spcBef>
                <a:spcPts val="400"/>
              </a:spcBef>
              <a:spcAft>
                <a:spcPts val="0"/>
              </a:spcAft>
              <a:buSzPts val="1600"/>
              <a:buNone/>
              <a:defRPr sz="1600" b="1"/>
            </a:lvl4pPr>
            <a:lvl5pPr marL="2286000" lvl="4" indent="-228600" algn="l">
              <a:lnSpc>
                <a:spcPct val="100000"/>
              </a:lnSpc>
              <a:spcBef>
                <a:spcPts val="35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33"/>
          <p:cNvSpPr txBox="1">
            <a:spLocks noGrp="1"/>
          </p:cNvSpPr>
          <p:nvPr>
            <p:ph type="body" idx="4"/>
          </p:nvPr>
        </p:nvSpPr>
        <p:spPr>
          <a:xfrm>
            <a:off x="6173788" y="2505075"/>
            <a:ext cx="5183187" cy="3684588"/>
          </a:xfrm>
          <a:prstGeom prst="rect">
            <a:avLst/>
          </a:prstGeom>
          <a:noFill/>
          <a:ln>
            <a:noFill/>
          </a:ln>
        </p:spPr>
        <p:txBody>
          <a:bodyPr spcFirstLastPara="1" wrap="square" lIns="90000" tIns="46800" rIns="90000" bIns="46800" anchor="t" anchorCtr="0">
            <a:noAutofit/>
          </a:bodyPr>
          <a:lstStyle>
            <a:lvl1pPr marL="457200" lvl="0" indent="-228600" algn="l">
              <a:lnSpc>
                <a:spcPct val="100000"/>
              </a:lnSpc>
              <a:spcBef>
                <a:spcPts val="600"/>
              </a:spcBef>
              <a:spcAft>
                <a:spcPts val="0"/>
              </a:spcAft>
              <a:buSzPts val="1400"/>
              <a:buNone/>
              <a:defRPr/>
            </a:lvl1pPr>
            <a:lvl2pPr marL="914400" lvl="1" indent="-228600" algn="l">
              <a:lnSpc>
                <a:spcPct val="100000"/>
              </a:lnSpc>
              <a:spcBef>
                <a:spcPts val="500"/>
              </a:spcBef>
              <a:spcAft>
                <a:spcPts val="0"/>
              </a:spcAft>
              <a:buSzPts val="1400"/>
              <a:buNone/>
              <a:defRPr/>
            </a:lvl2pPr>
            <a:lvl3pPr marL="1371600" lvl="2" indent="-228600" algn="l">
              <a:lnSpc>
                <a:spcPct val="100000"/>
              </a:lnSpc>
              <a:spcBef>
                <a:spcPts val="600"/>
              </a:spcBef>
              <a:spcAft>
                <a:spcPts val="0"/>
              </a:spcAft>
              <a:buSzPts val="1400"/>
              <a:buNone/>
              <a:defRPr/>
            </a:lvl3pPr>
            <a:lvl4pPr marL="1828800" lvl="3" indent="-228600" algn="l">
              <a:lnSpc>
                <a:spcPct val="100000"/>
              </a:lnSpc>
              <a:spcBef>
                <a:spcPts val="400"/>
              </a:spcBef>
              <a:spcAft>
                <a:spcPts val="0"/>
              </a:spcAft>
              <a:buSzPts val="1400"/>
              <a:buNone/>
              <a:defRPr/>
            </a:lvl4pPr>
            <a:lvl5pPr marL="2286000" lvl="4" indent="-228600" algn="l">
              <a:lnSpc>
                <a:spcPct val="100000"/>
              </a:lnSpc>
              <a:spcBef>
                <a:spcPts val="350"/>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33"/>
          <p:cNvSpPr txBox="1">
            <a:spLocks noGrp="1"/>
          </p:cNvSpPr>
          <p:nvPr>
            <p:ph type="sldNum" idx="12"/>
          </p:nvPr>
        </p:nvSpPr>
        <p:spPr>
          <a:xfrm>
            <a:off x="10160000" y="19050"/>
            <a:ext cx="1420813" cy="327025"/>
          </a:xfrm>
          <a:prstGeom prst="rect">
            <a:avLst/>
          </a:prstGeom>
          <a:noFill/>
          <a:ln>
            <a:noFill/>
          </a:ln>
        </p:spPr>
        <p:txBody>
          <a:bodyPr spcFirstLastPara="1" wrap="square" lIns="90000" tIns="46800" rIns="90000" bIns="46800" anchor="ctr" anchorCtr="0">
            <a:noAutofit/>
          </a:bodyPr>
          <a:lstStyle>
            <a:lvl1pPr marL="0" marR="0" lvl="0" indent="0" algn="l">
              <a:lnSpc>
                <a:spcPct val="100000"/>
              </a:lnSpc>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1pPr>
            <a:lvl2pPr marL="0" marR="0" lvl="1" indent="0" algn="l">
              <a:lnSpc>
                <a:spcPct val="100000"/>
              </a:lnSpc>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2pPr>
            <a:lvl3pPr marL="0" marR="0" lvl="2" indent="0" algn="l">
              <a:lnSpc>
                <a:spcPct val="100000"/>
              </a:lnSpc>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3pPr>
            <a:lvl4pPr marL="0" marR="0" lvl="3" indent="0" algn="l">
              <a:lnSpc>
                <a:spcPct val="100000"/>
              </a:lnSpc>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4pPr>
            <a:lvl5pPr marL="0" marR="0" lvl="4" indent="0" algn="l">
              <a:lnSpc>
                <a:spcPct val="100000"/>
              </a:lnSpc>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5pPr>
            <a:lvl6pPr marL="0" marR="0" lvl="5" indent="0" algn="l">
              <a:lnSpc>
                <a:spcPct val="100000"/>
              </a:lnSpc>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6pPr>
            <a:lvl7pPr marL="0" marR="0" lvl="6" indent="0" algn="l">
              <a:lnSpc>
                <a:spcPct val="100000"/>
              </a:lnSpc>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7pPr>
            <a:lvl8pPr marL="0" marR="0" lvl="7" indent="0" algn="l">
              <a:lnSpc>
                <a:spcPct val="100000"/>
              </a:lnSpc>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8pPr>
            <a:lvl9pPr marL="0" marR="0" lvl="8" indent="0" algn="l">
              <a:lnSpc>
                <a:spcPct val="100000"/>
              </a:lnSpc>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1"/>
        <p:cNvGrpSpPr/>
        <p:nvPr/>
      </p:nvGrpSpPr>
      <p:grpSpPr>
        <a:xfrm>
          <a:off x="0" y="0"/>
          <a:ext cx="0" cy="0"/>
          <a:chOff x="0" y="0"/>
          <a:chExt cx="0" cy="0"/>
        </a:xfrm>
      </p:grpSpPr>
      <p:sp>
        <p:nvSpPr>
          <p:cNvPr id="42" name="Google Shape;42;p34"/>
          <p:cNvSpPr txBox="1">
            <a:spLocks noGrp="1"/>
          </p:cNvSpPr>
          <p:nvPr>
            <p:ph type="title"/>
          </p:nvPr>
        </p:nvSpPr>
        <p:spPr>
          <a:xfrm>
            <a:off x="609600" y="533400"/>
            <a:ext cx="10971213" cy="989013"/>
          </a:xfrm>
          <a:prstGeom prst="rect">
            <a:avLst/>
          </a:prstGeom>
          <a:noFill/>
          <a:ln>
            <a:noFill/>
          </a:ln>
        </p:spPr>
        <p:txBody>
          <a:bodyPr spcFirstLastPara="1" wrap="square" lIns="90000" tIns="46800" rIns="90000" bIns="468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34"/>
          <p:cNvSpPr txBox="1">
            <a:spLocks noGrp="1"/>
          </p:cNvSpPr>
          <p:nvPr>
            <p:ph type="sldNum" idx="12"/>
          </p:nvPr>
        </p:nvSpPr>
        <p:spPr>
          <a:xfrm>
            <a:off x="10160000" y="19050"/>
            <a:ext cx="1420813" cy="327025"/>
          </a:xfrm>
          <a:prstGeom prst="rect">
            <a:avLst/>
          </a:prstGeom>
          <a:noFill/>
          <a:ln>
            <a:noFill/>
          </a:ln>
        </p:spPr>
        <p:txBody>
          <a:bodyPr spcFirstLastPara="1" wrap="square" lIns="90000" tIns="46800" rIns="90000" bIns="46800" anchor="ctr" anchorCtr="0">
            <a:noAutofit/>
          </a:bodyPr>
          <a:lstStyle>
            <a:lvl1pPr marL="0" marR="0" lvl="0" indent="0" algn="l">
              <a:lnSpc>
                <a:spcPct val="100000"/>
              </a:lnSpc>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1pPr>
            <a:lvl2pPr marL="0" marR="0" lvl="1" indent="0" algn="l">
              <a:lnSpc>
                <a:spcPct val="100000"/>
              </a:lnSpc>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2pPr>
            <a:lvl3pPr marL="0" marR="0" lvl="2" indent="0" algn="l">
              <a:lnSpc>
                <a:spcPct val="100000"/>
              </a:lnSpc>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3pPr>
            <a:lvl4pPr marL="0" marR="0" lvl="3" indent="0" algn="l">
              <a:lnSpc>
                <a:spcPct val="100000"/>
              </a:lnSpc>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4pPr>
            <a:lvl5pPr marL="0" marR="0" lvl="4" indent="0" algn="l">
              <a:lnSpc>
                <a:spcPct val="100000"/>
              </a:lnSpc>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5pPr>
            <a:lvl6pPr marL="0" marR="0" lvl="5" indent="0" algn="l">
              <a:lnSpc>
                <a:spcPct val="100000"/>
              </a:lnSpc>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6pPr>
            <a:lvl7pPr marL="0" marR="0" lvl="6" indent="0" algn="l">
              <a:lnSpc>
                <a:spcPct val="100000"/>
              </a:lnSpc>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7pPr>
            <a:lvl8pPr marL="0" marR="0" lvl="7" indent="0" algn="l">
              <a:lnSpc>
                <a:spcPct val="100000"/>
              </a:lnSpc>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8pPr>
            <a:lvl9pPr marL="0" marR="0" lvl="8" indent="0" algn="l">
              <a:lnSpc>
                <a:spcPct val="100000"/>
              </a:lnSpc>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4"/>
        <p:cNvGrpSpPr/>
        <p:nvPr/>
      </p:nvGrpSpPr>
      <p:grpSpPr>
        <a:xfrm>
          <a:off x="0" y="0"/>
          <a:ext cx="0" cy="0"/>
          <a:chOff x="0" y="0"/>
          <a:chExt cx="0" cy="0"/>
        </a:xfrm>
      </p:grpSpPr>
      <p:sp>
        <p:nvSpPr>
          <p:cNvPr id="45" name="Google Shape;45;p35"/>
          <p:cNvSpPr txBox="1">
            <a:spLocks noGrp="1"/>
          </p:cNvSpPr>
          <p:nvPr>
            <p:ph type="title"/>
          </p:nvPr>
        </p:nvSpPr>
        <p:spPr>
          <a:xfrm>
            <a:off x="839788" y="457200"/>
            <a:ext cx="3932237" cy="1600200"/>
          </a:xfrm>
          <a:prstGeom prst="rect">
            <a:avLst/>
          </a:prstGeom>
          <a:noFill/>
          <a:ln>
            <a:noFill/>
          </a:ln>
        </p:spPr>
        <p:txBody>
          <a:bodyPr spcFirstLastPara="1" wrap="square" lIns="90000" tIns="46800" rIns="90000" bIns="46800" anchor="b" anchorCtr="0">
            <a:noAutofit/>
          </a:bodyPr>
          <a:lstStyle>
            <a:lvl1pPr lvl="0" algn="l">
              <a:lnSpc>
                <a:spcPct val="100000"/>
              </a:lnSpc>
              <a:spcBef>
                <a:spcPts val="0"/>
              </a:spcBef>
              <a:spcAft>
                <a:spcPts val="0"/>
              </a:spcAft>
              <a:buSzPts val="1400"/>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35"/>
          <p:cNvSpPr txBox="1">
            <a:spLocks noGrp="1"/>
          </p:cNvSpPr>
          <p:nvPr>
            <p:ph type="body" idx="1"/>
          </p:nvPr>
        </p:nvSpPr>
        <p:spPr>
          <a:xfrm>
            <a:off x="5183188" y="987425"/>
            <a:ext cx="6173787" cy="4873625"/>
          </a:xfrm>
          <a:prstGeom prst="rect">
            <a:avLst/>
          </a:prstGeom>
          <a:noFill/>
          <a:ln>
            <a:noFill/>
          </a:ln>
        </p:spPr>
        <p:txBody>
          <a:bodyPr spcFirstLastPara="1" wrap="square" lIns="90000" tIns="46800" rIns="90000" bIns="46800" anchor="t" anchorCtr="0">
            <a:noAutofit/>
          </a:bodyPr>
          <a:lstStyle>
            <a:lvl1pPr marL="457200" lvl="0" indent="-228600" algn="l">
              <a:lnSpc>
                <a:spcPct val="100000"/>
              </a:lnSpc>
              <a:spcBef>
                <a:spcPts val="600"/>
              </a:spcBef>
              <a:spcAft>
                <a:spcPts val="0"/>
              </a:spcAft>
              <a:buSzPts val="1400"/>
              <a:buNone/>
              <a:defRPr sz="3200"/>
            </a:lvl1pPr>
            <a:lvl2pPr marL="914400" lvl="1" indent="-228600" algn="l">
              <a:lnSpc>
                <a:spcPct val="100000"/>
              </a:lnSpc>
              <a:spcBef>
                <a:spcPts val="500"/>
              </a:spcBef>
              <a:spcAft>
                <a:spcPts val="0"/>
              </a:spcAft>
              <a:buSzPts val="1400"/>
              <a:buNone/>
              <a:defRPr sz="2800"/>
            </a:lvl2pPr>
            <a:lvl3pPr marL="1371600" lvl="2" indent="-228600" algn="l">
              <a:lnSpc>
                <a:spcPct val="100000"/>
              </a:lnSpc>
              <a:spcBef>
                <a:spcPts val="600"/>
              </a:spcBef>
              <a:spcAft>
                <a:spcPts val="0"/>
              </a:spcAft>
              <a:buSzPts val="1400"/>
              <a:buNone/>
              <a:defRPr sz="2400"/>
            </a:lvl3pPr>
            <a:lvl4pPr marL="1828800" lvl="3" indent="-228600" algn="l">
              <a:lnSpc>
                <a:spcPct val="100000"/>
              </a:lnSpc>
              <a:spcBef>
                <a:spcPts val="400"/>
              </a:spcBef>
              <a:spcAft>
                <a:spcPts val="0"/>
              </a:spcAft>
              <a:buSzPts val="1400"/>
              <a:buNone/>
              <a:defRPr sz="2000"/>
            </a:lvl4pPr>
            <a:lvl5pPr marL="2286000" lvl="4" indent="-228600" algn="l">
              <a:lnSpc>
                <a:spcPct val="100000"/>
              </a:lnSpc>
              <a:spcBef>
                <a:spcPts val="350"/>
              </a:spcBef>
              <a:spcAft>
                <a:spcPts val="0"/>
              </a:spcAft>
              <a:buSzPts val="1400"/>
              <a:buNone/>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7" name="Google Shape;47;p35"/>
          <p:cNvSpPr txBox="1">
            <a:spLocks noGrp="1"/>
          </p:cNvSpPr>
          <p:nvPr>
            <p:ph type="body" idx="2"/>
          </p:nvPr>
        </p:nvSpPr>
        <p:spPr>
          <a:xfrm>
            <a:off x="839788" y="2057400"/>
            <a:ext cx="3932237" cy="3811588"/>
          </a:xfrm>
          <a:prstGeom prst="rect">
            <a:avLst/>
          </a:prstGeom>
          <a:noFill/>
          <a:ln>
            <a:noFill/>
          </a:ln>
        </p:spPr>
        <p:txBody>
          <a:bodyPr spcFirstLastPara="1" wrap="square" lIns="90000" tIns="46800" rIns="90000" bIns="46800" anchor="t" anchorCtr="0">
            <a:noAutofit/>
          </a:bodyPr>
          <a:lstStyle>
            <a:lvl1pPr marL="457200" lvl="0" indent="-228600" algn="l">
              <a:lnSpc>
                <a:spcPct val="100000"/>
              </a:lnSpc>
              <a:spcBef>
                <a:spcPts val="600"/>
              </a:spcBef>
              <a:spcAft>
                <a:spcPts val="0"/>
              </a:spcAft>
              <a:buSzPts val="1600"/>
              <a:buNone/>
              <a:defRPr sz="1600"/>
            </a:lvl1pPr>
            <a:lvl2pPr marL="914400" lvl="1" indent="-228600" algn="l">
              <a:lnSpc>
                <a:spcPct val="100000"/>
              </a:lnSpc>
              <a:spcBef>
                <a:spcPts val="500"/>
              </a:spcBef>
              <a:spcAft>
                <a:spcPts val="0"/>
              </a:spcAft>
              <a:buSzPts val="1400"/>
              <a:buNone/>
              <a:defRPr sz="1400"/>
            </a:lvl2pPr>
            <a:lvl3pPr marL="1371600" lvl="2" indent="-228600" algn="l">
              <a:lnSpc>
                <a:spcPct val="100000"/>
              </a:lnSpc>
              <a:spcBef>
                <a:spcPts val="600"/>
              </a:spcBef>
              <a:spcAft>
                <a:spcPts val="0"/>
              </a:spcAft>
              <a:buSzPts val="1200"/>
              <a:buNone/>
              <a:defRPr sz="1200"/>
            </a:lvl3pPr>
            <a:lvl4pPr marL="1828800" lvl="3" indent="-228600" algn="l">
              <a:lnSpc>
                <a:spcPct val="100000"/>
              </a:lnSpc>
              <a:spcBef>
                <a:spcPts val="400"/>
              </a:spcBef>
              <a:spcAft>
                <a:spcPts val="0"/>
              </a:spcAft>
              <a:buSzPts val="1000"/>
              <a:buNone/>
              <a:defRPr sz="1000"/>
            </a:lvl4pPr>
            <a:lvl5pPr marL="2286000" lvl="4" indent="-228600" algn="l">
              <a:lnSpc>
                <a:spcPct val="100000"/>
              </a:lnSpc>
              <a:spcBef>
                <a:spcPts val="35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8" name="Google Shape;48;p35"/>
          <p:cNvSpPr txBox="1">
            <a:spLocks noGrp="1"/>
          </p:cNvSpPr>
          <p:nvPr>
            <p:ph type="sldNum" idx="12"/>
          </p:nvPr>
        </p:nvSpPr>
        <p:spPr>
          <a:xfrm>
            <a:off x="10160000" y="19050"/>
            <a:ext cx="1420813" cy="327025"/>
          </a:xfrm>
          <a:prstGeom prst="rect">
            <a:avLst/>
          </a:prstGeom>
          <a:noFill/>
          <a:ln>
            <a:noFill/>
          </a:ln>
        </p:spPr>
        <p:txBody>
          <a:bodyPr spcFirstLastPara="1" wrap="square" lIns="90000" tIns="46800" rIns="90000" bIns="46800" anchor="ctr" anchorCtr="0">
            <a:noAutofit/>
          </a:bodyPr>
          <a:lstStyle>
            <a:lvl1pPr marL="0" marR="0" lvl="0" indent="0" algn="l">
              <a:lnSpc>
                <a:spcPct val="100000"/>
              </a:lnSpc>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1pPr>
            <a:lvl2pPr marL="0" marR="0" lvl="1" indent="0" algn="l">
              <a:lnSpc>
                <a:spcPct val="100000"/>
              </a:lnSpc>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2pPr>
            <a:lvl3pPr marL="0" marR="0" lvl="2" indent="0" algn="l">
              <a:lnSpc>
                <a:spcPct val="100000"/>
              </a:lnSpc>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3pPr>
            <a:lvl4pPr marL="0" marR="0" lvl="3" indent="0" algn="l">
              <a:lnSpc>
                <a:spcPct val="100000"/>
              </a:lnSpc>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4pPr>
            <a:lvl5pPr marL="0" marR="0" lvl="4" indent="0" algn="l">
              <a:lnSpc>
                <a:spcPct val="100000"/>
              </a:lnSpc>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5pPr>
            <a:lvl6pPr marL="0" marR="0" lvl="5" indent="0" algn="l">
              <a:lnSpc>
                <a:spcPct val="100000"/>
              </a:lnSpc>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6pPr>
            <a:lvl7pPr marL="0" marR="0" lvl="6" indent="0" algn="l">
              <a:lnSpc>
                <a:spcPct val="100000"/>
              </a:lnSpc>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7pPr>
            <a:lvl8pPr marL="0" marR="0" lvl="7" indent="0" algn="l">
              <a:lnSpc>
                <a:spcPct val="100000"/>
              </a:lnSpc>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8pPr>
            <a:lvl9pPr marL="0" marR="0" lvl="8" indent="0" algn="l">
              <a:lnSpc>
                <a:spcPct val="100000"/>
              </a:lnSpc>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9"/>
        <p:cNvGrpSpPr/>
        <p:nvPr/>
      </p:nvGrpSpPr>
      <p:grpSpPr>
        <a:xfrm>
          <a:off x="0" y="0"/>
          <a:ext cx="0" cy="0"/>
          <a:chOff x="0" y="0"/>
          <a:chExt cx="0" cy="0"/>
        </a:xfrm>
      </p:grpSpPr>
      <p:sp>
        <p:nvSpPr>
          <p:cNvPr id="50" name="Google Shape;50;p36"/>
          <p:cNvSpPr txBox="1">
            <a:spLocks noGrp="1"/>
          </p:cNvSpPr>
          <p:nvPr>
            <p:ph type="title"/>
          </p:nvPr>
        </p:nvSpPr>
        <p:spPr>
          <a:xfrm>
            <a:off x="839788" y="457200"/>
            <a:ext cx="3932237" cy="1600200"/>
          </a:xfrm>
          <a:prstGeom prst="rect">
            <a:avLst/>
          </a:prstGeom>
          <a:noFill/>
          <a:ln>
            <a:noFill/>
          </a:ln>
        </p:spPr>
        <p:txBody>
          <a:bodyPr spcFirstLastPara="1" wrap="square" lIns="90000" tIns="46800" rIns="90000" bIns="46800" anchor="b" anchorCtr="0">
            <a:noAutofit/>
          </a:bodyPr>
          <a:lstStyle>
            <a:lvl1pPr lvl="0" algn="l">
              <a:lnSpc>
                <a:spcPct val="100000"/>
              </a:lnSpc>
              <a:spcBef>
                <a:spcPts val="0"/>
              </a:spcBef>
              <a:spcAft>
                <a:spcPts val="0"/>
              </a:spcAft>
              <a:buSzPts val="1400"/>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36"/>
          <p:cNvSpPr>
            <a:spLocks noGrp="1"/>
          </p:cNvSpPr>
          <p:nvPr>
            <p:ph type="pic" idx="2"/>
          </p:nvPr>
        </p:nvSpPr>
        <p:spPr>
          <a:xfrm>
            <a:off x="5183188" y="987425"/>
            <a:ext cx="6173787" cy="4873625"/>
          </a:xfrm>
          <a:prstGeom prst="rect">
            <a:avLst/>
          </a:prstGeom>
          <a:noFill/>
          <a:ln>
            <a:noFill/>
          </a:ln>
        </p:spPr>
      </p:sp>
      <p:sp>
        <p:nvSpPr>
          <p:cNvPr id="52" name="Google Shape;52;p36"/>
          <p:cNvSpPr txBox="1">
            <a:spLocks noGrp="1"/>
          </p:cNvSpPr>
          <p:nvPr>
            <p:ph type="body" idx="1"/>
          </p:nvPr>
        </p:nvSpPr>
        <p:spPr>
          <a:xfrm>
            <a:off x="839788" y="2057400"/>
            <a:ext cx="3932237" cy="3811588"/>
          </a:xfrm>
          <a:prstGeom prst="rect">
            <a:avLst/>
          </a:prstGeom>
          <a:noFill/>
          <a:ln>
            <a:noFill/>
          </a:ln>
        </p:spPr>
        <p:txBody>
          <a:bodyPr spcFirstLastPara="1" wrap="square" lIns="90000" tIns="46800" rIns="90000" bIns="46800" anchor="t" anchorCtr="0">
            <a:noAutofit/>
          </a:bodyPr>
          <a:lstStyle>
            <a:lvl1pPr marL="457200" lvl="0" indent="-228600" algn="l">
              <a:lnSpc>
                <a:spcPct val="100000"/>
              </a:lnSpc>
              <a:spcBef>
                <a:spcPts val="600"/>
              </a:spcBef>
              <a:spcAft>
                <a:spcPts val="0"/>
              </a:spcAft>
              <a:buSzPts val="1600"/>
              <a:buNone/>
              <a:defRPr sz="1600"/>
            </a:lvl1pPr>
            <a:lvl2pPr marL="914400" lvl="1" indent="-228600" algn="l">
              <a:lnSpc>
                <a:spcPct val="100000"/>
              </a:lnSpc>
              <a:spcBef>
                <a:spcPts val="500"/>
              </a:spcBef>
              <a:spcAft>
                <a:spcPts val="0"/>
              </a:spcAft>
              <a:buSzPts val="1400"/>
              <a:buNone/>
              <a:defRPr sz="1400"/>
            </a:lvl2pPr>
            <a:lvl3pPr marL="1371600" lvl="2" indent="-228600" algn="l">
              <a:lnSpc>
                <a:spcPct val="100000"/>
              </a:lnSpc>
              <a:spcBef>
                <a:spcPts val="600"/>
              </a:spcBef>
              <a:spcAft>
                <a:spcPts val="0"/>
              </a:spcAft>
              <a:buSzPts val="1200"/>
              <a:buNone/>
              <a:defRPr sz="1200"/>
            </a:lvl3pPr>
            <a:lvl4pPr marL="1828800" lvl="3" indent="-228600" algn="l">
              <a:lnSpc>
                <a:spcPct val="100000"/>
              </a:lnSpc>
              <a:spcBef>
                <a:spcPts val="400"/>
              </a:spcBef>
              <a:spcAft>
                <a:spcPts val="0"/>
              </a:spcAft>
              <a:buSzPts val="1000"/>
              <a:buNone/>
              <a:defRPr sz="1000"/>
            </a:lvl4pPr>
            <a:lvl5pPr marL="2286000" lvl="4" indent="-228600" algn="l">
              <a:lnSpc>
                <a:spcPct val="100000"/>
              </a:lnSpc>
              <a:spcBef>
                <a:spcPts val="35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3" name="Google Shape;53;p36"/>
          <p:cNvSpPr txBox="1">
            <a:spLocks noGrp="1"/>
          </p:cNvSpPr>
          <p:nvPr>
            <p:ph type="sldNum" idx="12"/>
          </p:nvPr>
        </p:nvSpPr>
        <p:spPr>
          <a:xfrm>
            <a:off x="10160000" y="19050"/>
            <a:ext cx="1420813" cy="327025"/>
          </a:xfrm>
          <a:prstGeom prst="rect">
            <a:avLst/>
          </a:prstGeom>
          <a:noFill/>
          <a:ln>
            <a:noFill/>
          </a:ln>
        </p:spPr>
        <p:txBody>
          <a:bodyPr spcFirstLastPara="1" wrap="square" lIns="90000" tIns="46800" rIns="90000" bIns="46800" anchor="ctr" anchorCtr="0">
            <a:noAutofit/>
          </a:bodyPr>
          <a:lstStyle>
            <a:lvl1pPr marL="0" marR="0" lvl="0" indent="0" algn="l">
              <a:lnSpc>
                <a:spcPct val="100000"/>
              </a:lnSpc>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1pPr>
            <a:lvl2pPr marL="0" marR="0" lvl="1" indent="0" algn="l">
              <a:lnSpc>
                <a:spcPct val="100000"/>
              </a:lnSpc>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2pPr>
            <a:lvl3pPr marL="0" marR="0" lvl="2" indent="0" algn="l">
              <a:lnSpc>
                <a:spcPct val="100000"/>
              </a:lnSpc>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3pPr>
            <a:lvl4pPr marL="0" marR="0" lvl="3" indent="0" algn="l">
              <a:lnSpc>
                <a:spcPct val="100000"/>
              </a:lnSpc>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4pPr>
            <a:lvl5pPr marL="0" marR="0" lvl="4" indent="0" algn="l">
              <a:lnSpc>
                <a:spcPct val="100000"/>
              </a:lnSpc>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5pPr>
            <a:lvl6pPr marL="0" marR="0" lvl="5" indent="0" algn="l">
              <a:lnSpc>
                <a:spcPct val="100000"/>
              </a:lnSpc>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6pPr>
            <a:lvl7pPr marL="0" marR="0" lvl="6" indent="0" algn="l">
              <a:lnSpc>
                <a:spcPct val="100000"/>
              </a:lnSpc>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7pPr>
            <a:lvl8pPr marL="0" marR="0" lvl="7" indent="0" algn="l">
              <a:lnSpc>
                <a:spcPct val="100000"/>
              </a:lnSpc>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8pPr>
            <a:lvl9pPr marL="0" marR="0" lvl="8" indent="0" algn="l">
              <a:lnSpc>
                <a:spcPct val="100000"/>
              </a:lnSpc>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4"/>
        <p:cNvGrpSpPr/>
        <p:nvPr/>
      </p:nvGrpSpPr>
      <p:grpSpPr>
        <a:xfrm>
          <a:off x="0" y="0"/>
          <a:ext cx="0" cy="0"/>
          <a:chOff x="0" y="0"/>
          <a:chExt cx="0" cy="0"/>
        </a:xfrm>
      </p:grpSpPr>
      <p:sp>
        <p:nvSpPr>
          <p:cNvPr id="55" name="Google Shape;55;p37"/>
          <p:cNvSpPr txBox="1">
            <a:spLocks noGrp="1"/>
          </p:cNvSpPr>
          <p:nvPr>
            <p:ph type="title"/>
          </p:nvPr>
        </p:nvSpPr>
        <p:spPr>
          <a:xfrm>
            <a:off x="609600" y="533400"/>
            <a:ext cx="10971213" cy="989013"/>
          </a:xfrm>
          <a:prstGeom prst="rect">
            <a:avLst/>
          </a:prstGeom>
          <a:noFill/>
          <a:ln>
            <a:noFill/>
          </a:ln>
        </p:spPr>
        <p:txBody>
          <a:bodyPr spcFirstLastPara="1" wrap="square" lIns="90000" tIns="46800" rIns="90000" bIns="468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7"/>
          <p:cNvSpPr txBox="1">
            <a:spLocks noGrp="1"/>
          </p:cNvSpPr>
          <p:nvPr>
            <p:ph type="body" idx="1"/>
          </p:nvPr>
        </p:nvSpPr>
        <p:spPr>
          <a:xfrm rot="5400000">
            <a:off x="3657600" y="-1447800"/>
            <a:ext cx="4875213" cy="10971213"/>
          </a:xfrm>
          <a:prstGeom prst="rect">
            <a:avLst/>
          </a:prstGeom>
          <a:noFill/>
          <a:ln>
            <a:noFill/>
          </a:ln>
        </p:spPr>
        <p:txBody>
          <a:bodyPr spcFirstLastPara="1" wrap="square" lIns="90000" tIns="46800" rIns="90000" bIns="46800" anchor="t" anchorCtr="0">
            <a:noAutofit/>
          </a:bodyPr>
          <a:lstStyle>
            <a:lvl1pPr marL="457200" lvl="0" indent="-228600" algn="l">
              <a:lnSpc>
                <a:spcPct val="100000"/>
              </a:lnSpc>
              <a:spcBef>
                <a:spcPts val="600"/>
              </a:spcBef>
              <a:spcAft>
                <a:spcPts val="0"/>
              </a:spcAft>
              <a:buSzPts val="1400"/>
              <a:buNone/>
              <a:defRPr/>
            </a:lvl1pPr>
            <a:lvl2pPr marL="914400" lvl="1" indent="-228600" algn="l">
              <a:lnSpc>
                <a:spcPct val="100000"/>
              </a:lnSpc>
              <a:spcBef>
                <a:spcPts val="500"/>
              </a:spcBef>
              <a:spcAft>
                <a:spcPts val="0"/>
              </a:spcAft>
              <a:buSzPts val="1400"/>
              <a:buNone/>
              <a:defRPr/>
            </a:lvl2pPr>
            <a:lvl3pPr marL="1371600" lvl="2" indent="-228600" algn="l">
              <a:lnSpc>
                <a:spcPct val="100000"/>
              </a:lnSpc>
              <a:spcBef>
                <a:spcPts val="600"/>
              </a:spcBef>
              <a:spcAft>
                <a:spcPts val="0"/>
              </a:spcAft>
              <a:buSzPts val="1400"/>
              <a:buNone/>
              <a:defRPr/>
            </a:lvl3pPr>
            <a:lvl4pPr marL="1828800" lvl="3" indent="-228600" algn="l">
              <a:lnSpc>
                <a:spcPct val="100000"/>
              </a:lnSpc>
              <a:spcBef>
                <a:spcPts val="400"/>
              </a:spcBef>
              <a:spcAft>
                <a:spcPts val="0"/>
              </a:spcAft>
              <a:buSzPts val="1400"/>
              <a:buNone/>
              <a:defRPr/>
            </a:lvl4pPr>
            <a:lvl5pPr marL="2286000" lvl="4" indent="-228600" algn="l">
              <a:lnSpc>
                <a:spcPct val="100000"/>
              </a:lnSpc>
              <a:spcBef>
                <a:spcPts val="350"/>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37"/>
          <p:cNvSpPr txBox="1">
            <a:spLocks noGrp="1"/>
          </p:cNvSpPr>
          <p:nvPr>
            <p:ph type="sldNum" idx="12"/>
          </p:nvPr>
        </p:nvSpPr>
        <p:spPr>
          <a:xfrm>
            <a:off x="10160000" y="19050"/>
            <a:ext cx="1420813" cy="327025"/>
          </a:xfrm>
          <a:prstGeom prst="rect">
            <a:avLst/>
          </a:prstGeom>
          <a:noFill/>
          <a:ln>
            <a:noFill/>
          </a:ln>
        </p:spPr>
        <p:txBody>
          <a:bodyPr spcFirstLastPara="1" wrap="square" lIns="90000" tIns="46800" rIns="90000" bIns="46800" anchor="ctr" anchorCtr="0">
            <a:noAutofit/>
          </a:bodyPr>
          <a:lstStyle>
            <a:lvl1pPr marL="0" marR="0" lvl="0" indent="0" algn="l">
              <a:lnSpc>
                <a:spcPct val="100000"/>
              </a:lnSpc>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1pPr>
            <a:lvl2pPr marL="0" marR="0" lvl="1" indent="0" algn="l">
              <a:lnSpc>
                <a:spcPct val="100000"/>
              </a:lnSpc>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2pPr>
            <a:lvl3pPr marL="0" marR="0" lvl="2" indent="0" algn="l">
              <a:lnSpc>
                <a:spcPct val="100000"/>
              </a:lnSpc>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3pPr>
            <a:lvl4pPr marL="0" marR="0" lvl="3" indent="0" algn="l">
              <a:lnSpc>
                <a:spcPct val="100000"/>
              </a:lnSpc>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4pPr>
            <a:lvl5pPr marL="0" marR="0" lvl="4" indent="0" algn="l">
              <a:lnSpc>
                <a:spcPct val="100000"/>
              </a:lnSpc>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5pPr>
            <a:lvl6pPr marL="0" marR="0" lvl="5" indent="0" algn="l">
              <a:lnSpc>
                <a:spcPct val="100000"/>
              </a:lnSpc>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6pPr>
            <a:lvl7pPr marL="0" marR="0" lvl="6" indent="0" algn="l">
              <a:lnSpc>
                <a:spcPct val="100000"/>
              </a:lnSpc>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7pPr>
            <a:lvl8pPr marL="0" marR="0" lvl="7" indent="0" algn="l">
              <a:lnSpc>
                <a:spcPct val="100000"/>
              </a:lnSpc>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8pPr>
            <a:lvl9pPr marL="0" marR="0" lvl="8" indent="0" algn="l">
              <a:lnSpc>
                <a:spcPct val="100000"/>
              </a:lnSpc>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8"/>
        <p:cNvGrpSpPr/>
        <p:nvPr/>
      </p:nvGrpSpPr>
      <p:grpSpPr>
        <a:xfrm>
          <a:off x="0" y="0"/>
          <a:ext cx="0" cy="0"/>
          <a:chOff x="0" y="0"/>
          <a:chExt cx="0" cy="0"/>
        </a:xfrm>
      </p:grpSpPr>
      <p:sp>
        <p:nvSpPr>
          <p:cNvPr id="59" name="Google Shape;59;p38"/>
          <p:cNvSpPr txBox="1">
            <a:spLocks noGrp="1"/>
          </p:cNvSpPr>
          <p:nvPr>
            <p:ph type="title"/>
          </p:nvPr>
        </p:nvSpPr>
        <p:spPr>
          <a:xfrm rot="5400000">
            <a:off x="7239000" y="2133600"/>
            <a:ext cx="5942013" cy="2741613"/>
          </a:xfrm>
          <a:prstGeom prst="rect">
            <a:avLst/>
          </a:prstGeom>
          <a:noFill/>
          <a:ln>
            <a:noFill/>
          </a:ln>
        </p:spPr>
        <p:txBody>
          <a:bodyPr spcFirstLastPara="1" wrap="square" lIns="90000" tIns="46800" rIns="90000" bIns="468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8"/>
          <p:cNvSpPr txBox="1">
            <a:spLocks noGrp="1"/>
          </p:cNvSpPr>
          <p:nvPr>
            <p:ph type="body" idx="1"/>
          </p:nvPr>
        </p:nvSpPr>
        <p:spPr>
          <a:xfrm rot="5400000">
            <a:off x="1677194" y="-534193"/>
            <a:ext cx="5942013" cy="8077200"/>
          </a:xfrm>
          <a:prstGeom prst="rect">
            <a:avLst/>
          </a:prstGeom>
          <a:noFill/>
          <a:ln>
            <a:noFill/>
          </a:ln>
        </p:spPr>
        <p:txBody>
          <a:bodyPr spcFirstLastPara="1" wrap="square" lIns="90000" tIns="46800" rIns="90000" bIns="46800" anchor="t" anchorCtr="0">
            <a:noAutofit/>
          </a:bodyPr>
          <a:lstStyle>
            <a:lvl1pPr marL="457200" lvl="0" indent="-228600" algn="l">
              <a:lnSpc>
                <a:spcPct val="100000"/>
              </a:lnSpc>
              <a:spcBef>
                <a:spcPts val="600"/>
              </a:spcBef>
              <a:spcAft>
                <a:spcPts val="0"/>
              </a:spcAft>
              <a:buSzPts val="1400"/>
              <a:buNone/>
              <a:defRPr/>
            </a:lvl1pPr>
            <a:lvl2pPr marL="914400" lvl="1" indent="-228600" algn="l">
              <a:lnSpc>
                <a:spcPct val="100000"/>
              </a:lnSpc>
              <a:spcBef>
                <a:spcPts val="500"/>
              </a:spcBef>
              <a:spcAft>
                <a:spcPts val="0"/>
              </a:spcAft>
              <a:buSzPts val="1400"/>
              <a:buNone/>
              <a:defRPr/>
            </a:lvl2pPr>
            <a:lvl3pPr marL="1371600" lvl="2" indent="-228600" algn="l">
              <a:lnSpc>
                <a:spcPct val="100000"/>
              </a:lnSpc>
              <a:spcBef>
                <a:spcPts val="600"/>
              </a:spcBef>
              <a:spcAft>
                <a:spcPts val="0"/>
              </a:spcAft>
              <a:buSzPts val="1400"/>
              <a:buNone/>
              <a:defRPr/>
            </a:lvl3pPr>
            <a:lvl4pPr marL="1828800" lvl="3" indent="-228600" algn="l">
              <a:lnSpc>
                <a:spcPct val="100000"/>
              </a:lnSpc>
              <a:spcBef>
                <a:spcPts val="400"/>
              </a:spcBef>
              <a:spcAft>
                <a:spcPts val="0"/>
              </a:spcAft>
              <a:buSzPts val="1400"/>
              <a:buNone/>
              <a:defRPr/>
            </a:lvl4pPr>
            <a:lvl5pPr marL="2286000" lvl="4" indent="-228600" algn="l">
              <a:lnSpc>
                <a:spcPct val="100000"/>
              </a:lnSpc>
              <a:spcBef>
                <a:spcPts val="350"/>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38"/>
          <p:cNvSpPr txBox="1">
            <a:spLocks noGrp="1"/>
          </p:cNvSpPr>
          <p:nvPr>
            <p:ph type="sldNum" idx="12"/>
          </p:nvPr>
        </p:nvSpPr>
        <p:spPr>
          <a:xfrm>
            <a:off x="10160000" y="19050"/>
            <a:ext cx="1420813" cy="327025"/>
          </a:xfrm>
          <a:prstGeom prst="rect">
            <a:avLst/>
          </a:prstGeom>
          <a:noFill/>
          <a:ln>
            <a:noFill/>
          </a:ln>
        </p:spPr>
        <p:txBody>
          <a:bodyPr spcFirstLastPara="1" wrap="square" lIns="90000" tIns="46800" rIns="90000" bIns="46800" anchor="ctr" anchorCtr="0">
            <a:noAutofit/>
          </a:bodyPr>
          <a:lstStyle>
            <a:lvl1pPr marL="0" marR="0" lvl="0" indent="0" algn="l">
              <a:lnSpc>
                <a:spcPct val="100000"/>
              </a:lnSpc>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1pPr>
            <a:lvl2pPr marL="0" marR="0" lvl="1" indent="0" algn="l">
              <a:lnSpc>
                <a:spcPct val="100000"/>
              </a:lnSpc>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2pPr>
            <a:lvl3pPr marL="0" marR="0" lvl="2" indent="0" algn="l">
              <a:lnSpc>
                <a:spcPct val="100000"/>
              </a:lnSpc>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3pPr>
            <a:lvl4pPr marL="0" marR="0" lvl="3" indent="0" algn="l">
              <a:lnSpc>
                <a:spcPct val="100000"/>
              </a:lnSpc>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4pPr>
            <a:lvl5pPr marL="0" marR="0" lvl="4" indent="0" algn="l">
              <a:lnSpc>
                <a:spcPct val="100000"/>
              </a:lnSpc>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5pPr>
            <a:lvl6pPr marL="0" marR="0" lvl="5" indent="0" algn="l">
              <a:lnSpc>
                <a:spcPct val="100000"/>
              </a:lnSpc>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6pPr>
            <a:lvl7pPr marL="0" marR="0" lvl="6" indent="0" algn="l">
              <a:lnSpc>
                <a:spcPct val="100000"/>
              </a:lnSpc>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7pPr>
            <a:lvl8pPr marL="0" marR="0" lvl="7" indent="0" algn="l">
              <a:lnSpc>
                <a:spcPct val="100000"/>
              </a:lnSpc>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8pPr>
            <a:lvl9pPr marL="0" marR="0" lvl="8" indent="0" algn="l">
              <a:lnSpc>
                <a:spcPct val="100000"/>
              </a:lnSpc>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I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
        <p:cNvGrpSpPr/>
        <p:nvPr/>
      </p:nvGrpSpPr>
      <p:grpSpPr>
        <a:xfrm>
          <a:off x="0" y="0"/>
          <a:ext cx="0" cy="0"/>
          <a:chOff x="0" y="0"/>
          <a:chExt cx="0" cy="0"/>
        </a:xfrm>
      </p:grpSpPr>
      <p:sp>
        <p:nvSpPr>
          <p:cNvPr id="7" name="Google Shape;7;p27"/>
          <p:cNvSpPr/>
          <p:nvPr/>
        </p:nvSpPr>
        <p:spPr>
          <a:xfrm>
            <a:off x="0" y="220663"/>
            <a:ext cx="12192000" cy="2286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Times New Roman"/>
              <a:buNone/>
            </a:pPr>
            <a:endParaRPr sz="2400" b="0" i="0" u="none" strike="noStrike" cap="none">
              <a:solidFill>
                <a:schemeClr val="lt1"/>
              </a:solidFill>
              <a:latin typeface="Arial"/>
              <a:ea typeface="Arial"/>
              <a:cs typeface="Arial"/>
              <a:sym typeface="Arial"/>
            </a:endParaRPr>
          </a:p>
        </p:txBody>
      </p:sp>
      <p:sp>
        <p:nvSpPr>
          <p:cNvPr id="8" name="Google Shape;8;p27"/>
          <p:cNvSpPr/>
          <p:nvPr/>
        </p:nvSpPr>
        <p:spPr>
          <a:xfrm>
            <a:off x="0" y="0"/>
            <a:ext cx="12192000" cy="365125"/>
          </a:xfrm>
          <a:prstGeom prst="rect">
            <a:avLst/>
          </a:prstGeom>
          <a:solidFill>
            <a:srgbClr val="EFA65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Times New Roman"/>
              <a:buNone/>
            </a:pPr>
            <a:endParaRPr sz="2400" b="0" i="0" u="none" strike="noStrike" cap="none">
              <a:solidFill>
                <a:schemeClr val="lt1"/>
              </a:solidFill>
              <a:latin typeface="Arial"/>
              <a:ea typeface="Arial"/>
              <a:cs typeface="Arial"/>
              <a:sym typeface="Arial"/>
            </a:endParaRPr>
          </a:p>
        </p:txBody>
      </p:sp>
      <p:cxnSp>
        <p:nvCxnSpPr>
          <p:cNvPr id="9" name="Google Shape;9;p27"/>
          <p:cNvCxnSpPr/>
          <p:nvPr/>
        </p:nvCxnSpPr>
        <p:spPr>
          <a:xfrm>
            <a:off x="914400" y="3398838"/>
            <a:ext cx="10464800" cy="1587"/>
          </a:xfrm>
          <a:prstGeom prst="straightConnector1">
            <a:avLst/>
          </a:prstGeom>
          <a:noFill/>
          <a:ln w="19075" cap="sq" cmpd="sng">
            <a:solidFill>
              <a:srgbClr val="318FC5"/>
            </a:solidFill>
            <a:prstDash val="solid"/>
            <a:miter lim="800000"/>
            <a:headEnd type="none" w="sm" len="sm"/>
            <a:tailEnd type="none" w="sm" len="sm"/>
          </a:ln>
        </p:spPr>
      </p:cxnSp>
      <p:sp>
        <p:nvSpPr>
          <p:cNvPr id="10" name="Google Shape;10;p27"/>
          <p:cNvSpPr txBox="1">
            <a:spLocks noGrp="1"/>
          </p:cNvSpPr>
          <p:nvPr>
            <p:ph type="title"/>
          </p:nvPr>
        </p:nvSpPr>
        <p:spPr>
          <a:xfrm>
            <a:off x="609600" y="533400"/>
            <a:ext cx="10971213" cy="989013"/>
          </a:xfrm>
          <a:prstGeom prst="rect">
            <a:avLst/>
          </a:prstGeom>
          <a:noFill/>
          <a:ln>
            <a:noFill/>
          </a:ln>
        </p:spPr>
        <p:txBody>
          <a:bodyPr spcFirstLastPara="1" wrap="square" lIns="90000" tIns="46800" rIns="90000" bIns="46800" anchor="ctr" anchorCtr="0">
            <a:noAutofit/>
          </a:bodyPr>
          <a:lstStyle>
            <a:lvl1pPr marR="0" lvl="0" algn="l" rtl="0">
              <a:lnSpc>
                <a:spcPct val="100000"/>
              </a:lnSpc>
              <a:spcBef>
                <a:spcPts val="0"/>
              </a:spcBef>
              <a:spcAft>
                <a:spcPts val="0"/>
              </a:spcAft>
              <a:buClr>
                <a:srgbClr val="000000"/>
              </a:buClr>
              <a:buSzPts val="1400"/>
              <a:buFont typeface="Arial"/>
              <a:buNone/>
              <a:defRPr sz="4000" b="0" i="0" u="none" strike="noStrike" cap="none">
                <a:solidFill>
                  <a:srgbClr val="318FC5"/>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4000" b="0" i="0" u="none" strike="noStrike" cap="none">
                <a:solidFill>
                  <a:srgbClr val="318FC5"/>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4000" b="0" i="0" u="none" strike="noStrike" cap="none">
                <a:solidFill>
                  <a:srgbClr val="318FC5"/>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4000" b="0" i="0" u="none" strike="noStrike" cap="none">
                <a:solidFill>
                  <a:srgbClr val="318FC5"/>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4000" b="0" i="0" u="none" strike="noStrike" cap="none">
                <a:solidFill>
                  <a:srgbClr val="318FC5"/>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4000" b="0" i="0" u="none" strike="noStrike" cap="none">
                <a:solidFill>
                  <a:srgbClr val="318FC5"/>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4000" b="0" i="0" u="none" strike="noStrike" cap="none">
                <a:solidFill>
                  <a:srgbClr val="318FC5"/>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4000" b="0" i="0" u="none" strike="noStrike" cap="none">
                <a:solidFill>
                  <a:srgbClr val="318FC5"/>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4000" b="0" i="0" u="none" strike="noStrike" cap="none">
                <a:solidFill>
                  <a:srgbClr val="318FC5"/>
                </a:solidFill>
                <a:latin typeface="Arial"/>
                <a:ea typeface="Arial"/>
                <a:cs typeface="Arial"/>
                <a:sym typeface="Arial"/>
              </a:defRPr>
            </a:lvl9pPr>
          </a:lstStyle>
          <a:p>
            <a:endParaRPr/>
          </a:p>
        </p:txBody>
      </p:sp>
      <p:sp>
        <p:nvSpPr>
          <p:cNvPr id="11" name="Google Shape;11;p27"/>
          <p:cNvSpPr txBox="1">
            <a:spLocks noGrp="1"/>
          </p:cNvSpPr>
          <p:nvPr>
            <p:ph type="body" idx="1"/>
          </p:nvPr>
        </p:nvSpPr>
        <p:spPr>
          <a:xfrm>
            <a:off x="609600" y="1600200"/>
            <a:ext cx="10971213" cy="4875213"/>
          </a:xfrm>
          <a:prstGeom prst="rect">
            <a:avLst/>
          </a:prstGeom>
          <a:noFill/>
          <a:ln>
            <a:noFill/>
          </a:ln>
        </p:spPr>
        <p:txBody>
          <a:bodyPr spcFirstLastPara="1" wrap="square" lIns="90000" tIns="46800" rIns="90000" bIns="46800" anchor="t" anchorCtr="0">
            <a:noAutofit/>
          </a:bodyPr>
          <a:lstStyle>
            <a:lvl1pPr marL="457200" marR="0" lvl="0" indent="-228600" algn="l" rtl="0">
              <a:lnSpc>
                <a:spcPct val="100000"/>
              </a:lnSpc>
              <a:spcBef>
                <a:spcPts val="60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1pPr>
            <a:lvl2pPr marL="914400" marR="0" lvl="1" indent="-228600" algn="l" rtl="0">
              <a:lnSpc>
                <a:spcPct val="100000"/>
              </a:lnSpc>
              <a:spcBef>
                <a:spcPts val="500"/>
              </a:spcBef>
              <a:spcAft>
                <a:spcPts val="0"/>
              </a:spcAft>
              <a:buClr>
                <a:srgbClr val="000000"/>
              </a:buClr>
              <a:buSzPts val="1400"/>
              <a:buFont typeface="Arial"/>
              <a:buNone/>
              <a:defRPr sz="2000" b="0" i="0" u="none" strike="noStrike" cap="none">
                <a:solidFill>
                  <a:srgbClr val="000000"/>
                </a:solidFill>
                <a:latin typeface="Arial"/>
                <a:ea typeface="Arial"/>
                <a:cs typeface="Arial"/>
                <a:sym typeface="Arial"/>
              </a:defRPr>
            </a:lvl2pPr>
            <a:lvl3pPr marL="1371600" marR="0" lvl="2" indent="-228600" algn="l" rtl="0">
              <a:lnSpc>
                <a:spcPct val="100000"/>
              </a:lnSpc>
              <a:spcBef>
                <a:spcPts val="60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400"/>
              </a:spcBef>
              <a:spcAft>
                <a:spcPts val="0"/>
              </a:spcAft>
              <a:buClr>
                <a:srgbClr val="000000"/>
              </a:buClr>
              <a:buSzPts val="1400"/>
              <a:buFont typeface="Arial"/>
              <a:buNone/>
              <a:defRPr sz="1600" b="0" i="0" u="none" strike="noStrike" cap="none">
                <a:solidFill>
                  <a:srgbClr val="000000"/>
                </a:solidFill>
                <a:latin typeface="Arial"/>
                <a:ea typeface="Arial"/>
                <a:cs typeface="Arial"/>
                <a:sym typeface="Arial"/>
              </a:defRPr>
            </a:lvl4pPr>
            <a:lvl5pPr marL="2286000" marR="0" lvl="4" indent="-228600" algn="l" rtl="0">
              <a:lnSpc>
                <a:spcPct val="100000"/>
              </a:lnSpc>
              <a:spcBef>
                <a:spcPts val="35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27"/>
          <p:cNvSpPr txBox="1"/>
          <p:nvPr/>
        </p:nvSpPr>
        <p:spPr>
          <a:xfrm>
            <a:off x="609600" y="19050"/>
            <a:ext cx="3860800" cy="328613"/>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Times New Roman"/>
              <a:buNone/>
            </a:pPr>
            <a:endParaRPr sz="2400" b="0" i="0" u="none" strike="noStrike" cap="none">
              <a:solidFill>
                <a:schemeClr val="lt1"/>
              </a:solidFill>
              <a:latin typeface="Arial"/>
              <a:ea typeface="Arial"/>
              <a:cs typeface="Arial"/>
              <a:sym typeface="Arial"/>
            </a:endParaRPr>
          </a:p>
        </p:txBody>
      </p:sp>
      <p:sp>
        <p:nvSpPr>
          <p:cNvPr id="13" name="Google Shape;13;p27"/>
          <p:cNvSpPr txBox="1"/>
          <p:nvPr/>
        </p:nvSpPr>
        <p:spPr>
          <a:xfrm>
            <a:off x="4572000" y="19050"/>
            <a:ext cx="5486400" cy="328613"/>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Times New Roman"/>
              <a:buNone/>
            </a:pPr>
            <a:endParaRPr sz="2400" b="0" i="0" u="none" strike="noStrike" cap="none">
              <a:solidFill>
                <a:schemeClr val="lt1"/>
              </a:solidFill>
              <a:latin typeface="Arial"/>
              <a:ea typeface="Arial"/>
              <a:cs typeface="Arial"/>
              <a:sym typeface="Arial"/>
            </a:endParaRPr>
          </a:p>
        </p:txBody>
      </p:sp>
      <p:sp>
        <p:nvSpPr>
          <p:cNvPr id="14" name="Google Shape;14;p27"/>
          <p:cNvSpPr txBox="1">
            <a:spLocks noGrp="1"/>
          </p:cNvSpPr>
          <p:nvPr>
            <p:ph type="sldNum" idx="12"/>
          </p:nvPr>
        </p:nvSpPr>
        <p:spPr>
          <a:xfrm>
            <a:off x="10160000" y="19050"/>
            <a:ext cx="1420813" cy="327025"/>
          </a:xfrm>
          <a:prstGeom prst="rect">
            <a:avLst/>
          </a:prstGeom>
          <a:noFill/>
          <a:ln>
            <a:noFill/>
          </a:ln>
        </p:spPr>
        <p:txBody>
          <a:bodyPr spcFirstLastPara="1" wrap="square" lIns="90000" tIns="46800" rIns="90000" bIns="46800" anchor="ctr" anchorCtr="0">
            <a:noAutofit/>
          </a:bodyPr>
          <a:lstStyle>
            <a:lvl1pPr marL="0" marR="0" lvl="0" indent="0" algn="l" rtl="0">
              <a:lnSpc>
                <a:spcPct val="100000"/>
              </a:lnSpc>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1pPr>
            <a:lvl2pPr marL="0" marR="0" lvl="1" indent="0" algn="l" rtl="0">
              <a:lnSpc>
                <a:spcPct val="100000"/>
              </a:lnSpc>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2pPr>
            <a:lvl3pPr marL="0" marR="0" lvl="2" indent="0" algn="l" rtl="0">
              <a:lnSpc>
                <a:spcPct val="100000"/>
              </a:lnSpc>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3pPr>
            <a:lvl4pPr marL="0" marR="0" lvl="3" indent="0" algn="l" rtl="0">
              <a:lnSpc>
                <a:spcPct val="100000"/>
              </a:lnSpc>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4pPr>
            <a:lvl5pPr marL="0" marR="0" lvl="4" indent="0" algn="l" rtl="0">
              <a:lnSpc>
                <a:spcPct val="100000"/>
              </a:lnSpc>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5pPr>
            <a:lvl6pPr marL="0" marR="0" lvl="5" indent="0" algn="l" rtl="0">
              <a:lnSpc>
                <a:spcPct val="100000"/>
              </a:lnSpc>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6pPr>
            <a:lvl7pPr marL="0" marR="0" lvl="6" indent="0" algn="l" rtl="0">
              <a:lnSpc>
                <a:spcPct val="100000"/>
              </a:lnSpc>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7pPr>
            <a:lvl8pPr marL="0" marR="0" lvl="7" indent="0" algn="l" rtl="0">
              <a:lnSpc>
                <a:spcPct val="100000"/>
              </a:lnSpc>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8pPr>
            <a:lvl9pPr marL="0" marR="0" lvl="8" indent="0" algn="l" rtl="0">
              <a:lnSpc>
                <a:spcPct val="100000"/>
              </a:lnSpc>
              <a:spcBef>
                <a:spcPts val="0"/>
              </a:spcBef>
              <a:spcAft>
                <a:spcPts val="0"/>
              </a:spcAft>
              <a:buClr>
                <a:srgbClr val="FFFFFF"/>
              </a:buClr>
              <a:buSzPts val="1400"/>
              <a:buFont typeface="Arial"/>
              <a:buNone/>
              <a:defRPr sz="1400" b="1"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IE"/>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3" r:id="rId3"/>
    <p:sldLayoutId id="2147483654" r:id="rId4"/>
    <p:sldLayoutId id="2147483655" r:id="rId5"/>
    <p:sldLayoutId id="2147483656" r:id="rId6"/>
    <p:sldLayoutId id="2147483657" r:id="rId7"/>
    <p:sldLayoutId id="2147483658" r:id="rId8"/>
    <p:sldLayoutId id="2147483659"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2"/>
        <p:cNvGrpSpPr/>
        <p:nvPr/>
      </p:nvGrpSpPr>
      <p:grpSpPr>
        <a:xfrm>
          <a:off x="0" y="0"/>
          <a:ext cx="0" cy="0"/>
          <a:chOff x="0" y="0"/>
          <a:chExt cx="0" cy="0"/>
        </a:xfrm>
      </p:grpSpPr>
      <p:sp>
        <p:nvSpPr>
          <p:cNvPr id="63" name="Google Shape;63;g11044bde6d7_0_44"/>
          <p:cNvSpPr/>
          <p:nvPr/>
        </p:nvSpPr>
        <p:spPr>
          <a:xfrm>
            <a:off x="0" y="220662"/>
            <a:ext cx="12192000" cy="2286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rgbClr val="FFFFFF"/>
              </a:solidFill>
              <a:latin typeface="Arial"/>
              <a:ea typeface="Arial"/>
              <a:cs typeface="Arial"/>
              <a:sym typeface="Arial"/>
            </a:endParaRPr>
          </a:p>
        </p:txBody>
      </p:sp>
      <p:sp>
        <p:nvSpPr>
          <p:cNvPr id="64" name="Google Shape;64;g11044bde6d7_0_44"/>
          <p:cNvSpPr txBox="1">
            <a:spLocks noGrp="1"/>
          </p:cNvSpPr>
          <p:nvPr>
            <p:ph type="title"/>
          </p:nvPr>
        </p:nvSpPr>
        <p:spPr>
          <a:xfrm>
            <a:off x="609600" y="533400"/>
            <a:ext cx="10971300" cy="989100"/>
          </a:xfrm>
          <a:prstGeom prst="rect">
            <a:avLst/>
          </a:prstGeom>
          <a:noFill/>
          <a:ln>
            <a:noFill/>
          </a:ln>
        </p:spPr>
        <p:txBody>
          <a:bodyPr spcFirstLastPara="1" wrap="square" lIns="90000" tIns="46800" rIns="90000" bIns="46800" anchor="ctr" anchorCtr="0">
            <a:noAutofit/>
          </a:bodyPr>
          <a:lstStyle>
            <a:lvl1pPr marR="0" lvl="0" algn="l" rtl="0">
              <a:lnSpc>
                <a:spcPct val="100000"/>
              </a:lnSpc>
              <a:spcBef>
                <a:spcPts val="0"/>
              </a:spcBef>
              <a:spcAft>
                <a:spcPts val="0"/>
              </a:spcAft>
              <a:buSzPts val="1400"/>
              <a:buNone/>
              <a:defRPr sz="4000" b="0" i="0" u="none" strike="noStrike" cap="none">
                <a:solidFill>
                  <a:srgbClr val="318FC5"/>
                </a:solidFill>
                <a:latin typeface="Arial"/>
                <a:ea typeface="Arial"/>
                <a:cs typeface="Arial"/>
                <a:sym typeface="Arial"/>
              </a:defRPr>
            </a:lvl1pPr>
            <a:lvl2pPr marR="0" lvl="1" algn="l" rtl="0">
              <a:lnSpc>
                <a:spcPct val="100000"/>
              </a:lnSpc>
              <a:spcBef>
                <a:spcPts val="0"/>
              </a:spcBef>
              <a:spcAft>
                <a:spcPts val="0"/>
              </a:spcAft>
              <a:buSzPts val="1400"/>
              <a:buNone/>
              <a:defRPr sz="4000" b="0" i="0" u="none" strike="noStrike" cap="none">
                <a:solidFill>
                  <a:srgbClr val="318FC5"/>
                </a:solidFill>
                <a:latin typeface="Arial"/>
                <a:ea typeface="Arial"/>
                <a:cs typeface="Arial"/>
                <a:sym typeface="Arial"/>
              </a:defRPr>
            </a:lvl2pPr>
            <a:lvl3pPr marR="0" lvl="2" algn="l" rtl="0">
              <a:lnSpc>
                <a:spcPct val="100000"/>
              </a:lnSpc>
              <a:spcBef>
                <a:spcPts val="0"/>
              </a:spcBef>
              <a:spcAft>
                <a:spcPts val="0"/>
              </a:spcAft>
              <a:buSzPts val="1400"/>
              <a:buNone/>
              <a:defRPr sz="4000" b="0" i="0" u="none" strike="noStrike" cap="none">
                <a:solidFill>
                  <a:srgbClr val="318FC5"/>
                </a:solidFill>
                <a:latin typeface="Arial"/>
                <a:ea typeface="Arial"/>
                <a:cs typeface="Arial"/>
                <a:sym typeface="Arial"/>
              </a:defRPr>
            </a:lvl3pPr>
            <a:lvl4pPr marR="0" lvl="3" algn="l" rtl="0">
              <a:lnSpc>
                <a:spcPct val="100000"/>
              </a:lnSpc>
              <a:spcBef>
                <a:spcPts val="0"/>
              </a:spcBef>
              <a:spcAft>
                <a:spcPts val="0"/>
              </a:spcAft>
              <a:buSzPts val="1400"/>
              <a:buNone/>
              <a:defRPr sz="4000" b="0" i="0" u="none" strike="noStrike" cap="none">
                <a:solidFill>
                  <a:srgbClr val="318FC5"/>
                </a:solidFill>
                <a:latin typeface="Arial"/>
                <a:ea typeface="Arial"/>
                <a:cs typeface="Arial"/>
                <a:sym typeface="Arial"/>
              </a:defRPr>
            </a:lvl4pPr>
            <a:lvl5pPr marR="0" lvl="4" algn="l" rtl="0">
              <a:lnSpc>
                <a:spcPct val="100000"/>
              </a:lnSpc>
              <a:spcBef>
                <a:spcPts val="0"/>
              </a:spcBef>
              <a:spcAft>
                <a:spcPts val="0"/>
              </a:spcAft>
              <a:buSzPts val="1400"/>
              <a:buNone/>
              <a:defRPr sz="4000" b="0" i="0" u="none" strike="noStrike" cap="none">
                <a:solidFill>
                  <a:srgbClr val="318FC5"/>
                </a:solidFill>
                <a:latin typeface="Arial"/>
                <a:ea typeface="Arial"/>
                <a:cs typeface="Arial"/>
                <a:sym typeface="Arial"/>
              </a:defRPr>
            </a:lvl5pPr>
            <a:lvl6pPr marR="0" lvl="5" algn="l" rtl="0">
              <a:lnSpc>
                <a:spcPct val="100000"/>
              </a:lnSpc>
              <a:spcBef>
                <a:spcPts val="0"/>
              </a:spcBef>
              <a:spcAft>
                <a:spcPts val="0"/>
              </a:spcAft>
              <a:buSzPts val="1400"/>
              <a:buNone/>
              <a:defRPr sz="4000" b="0" i="0" u="none" strike="noStrike" cap="none">
                <a:solidFill>
                  <a:srgbClr val="318FC5"/>
                </a:solidFill>
                <a:latin typeface="Arial"/>
                <a:ea typeface="Arial"/>
                <a:cs typeface="Arial"/>
                <a:sym typeface="Arial"/>
              </a:defRPr>
            </a:lvl6pPr>
            <a:lvl7pPr marR="0" lvl="6" algn="l" rtl="0">
              <a:lnSpc>
                <a:spcPct val="100000"/>
              </a:lnSpc>
              <a:spcBef>
                <a:spcPts val="0"/>
              </a:spcBef>
              <a:spcAft>
                <a:spcPts val="0"/>
              </a:spcAft>
              <a:buSzPts val="1400"/>
              <a:buNone/>
              <a:defRPr sz="4000" b="0" i="0" u="none" strike="noStrike" cap="none">
                <a:solidFill>
                  <a:srgbClr val="318FC5"/>
                </a:solidFill>
                <a:latin typeface="Arial"/>
                <a:ea typeface="Arial"/>
                <a:cs typeface="Arial"/>
                <a:sym typeface="Arial"/>
              </a:defRPr>
            </a:lvl7pPr>
            <a:lvl8pPr marR="0" lvl="7" algn="l" rtl="0">
              <a:lnSpc>
                <a:spcPct val="100000"/>
              </a:lnSpc>
              <a:spcBef>
                <a:spcPts val="0"/>
              </a:spcBef>
              <a:spcAft>
                <a:spcPts val="0"/>
              </a:spcAft>
              <a:buSzPts val="1400"/>
              <a:buNone/>
              <a:defRPr sz="4000" b="0" i="0" u="none" strike="noStrike" cap="none">
                <a:solidFill>
                  <a:srgbClr val="318FC5"/>
                </a:solidFill>
                <a:latin typeface="Arial"/>
                <a:ea typeface="Arial"/>
                <a:cs typeface="Arial"/>
                <a:sym typeface="Arial"/>
              </a:defRPr>
            </a:lvl8pPr>
            <a:lvl9pPr marR="0" lvl="8" algn="l" rtl="0">
              <a:lnSpc>
                <a:spcPct val="100000"/>
              </a:lnSpc>
              <a:spcBef>
                <a:spcPts val="0"/>
              </a:spcBef>
              <a:spcAft>
                <a:spcPts val="0"/>
              </a:spcAft>
              <a:buSzPts val="1400"/>
              <a:buNone/>
              <a:defRPr sz="4000" b="0" i="0" u="none" strike="noStrike" cap="none">
                <a:solidFill>
                  <a:srgbClr val="318FC5"/>
                </a:solidFill>
                <a:latin typeface="Arial"/>
                <a:ea typeface="Arial"/>
                <a:cs typeface="Arial"/>
                <a:sym typeface="Arial"/>
              </a:defRPr>
            </a:lvl9pPr>
          </a:lstStyle>
          <a:p>
            <a:endParaRPr/>
          </a:p>
        </p:txBody>
      </p:sp>
      <p:sp>
        <p:nvSpPr>
          <p:cNvPr id="65" name="Google Shape;65;g11044bde6d7_0_44"/>
          <p:cNvSpPr txBox="1">
            <a:spLocks noGrp="1"/>
          </p:cNvSpPr>
          <p:nvPr>
            <p:ph type="body" idx="1"/>
          </p:nvPr>
        </p:nvSpPr>
        <p:spPr>
          <a:xfrm>
            <a:off x="609600" y="1600200"/>
            <a:ext cx="10971300" cy="4875300"/>
          </a:xfrm>
          <a:prstGeom prst="rect">
            <a:avLst/>
          </a:prstGeom>
          <a:noFill/>
          <a:ln>
            <a:noFill/>
          </a:ln>
        </p:spPr>
        <p:txBody>
          <a:bodyPr spcFirstLastPara="1" wrap="square" lIns="90000" tIns="46800" rIns="90000" bIns="46800" anchor="t" anchorCtr="0">
            <a:noAutofit/>
          </a:bodyPr>
          <a:lstStyle>
            <a:lvl1pPr marL="457200" marR="0" lvl="0" indent="-228600" algn="l" rtl="0">
              <a:lnSpc>
                <a:spcPct val="100000"/>
              </a:lnSpc>
              <a:spcBef>
                <a:spcPts val="600"/>
              </a:spcBef>
              <a:spcAft>
                <a:spcPts val="0"/>
              </a:spcAft>
              <a:buSzPts val="1400"/>
              <a:buNone/>
              <a:defRPr sz="2400" b="0" i="0" u="none" strike="noStrike" cap="none">
                <a:solidFill>
                  <a:srgbClr val="000000"/>
                </a:solidFill>
                <a:latin typeface="Arial"/>
                <a:ea typeface="Arial"/>
                <a:cs typeface="Arial"/>
                <a:sym typeface="Arial"/>
              </a:defRPr>
            </a:lvl1pPr>
            <a:lvl2pPr marL="914400" marR="0" lvl="1" indent="-228600" algn="l" rtl="0">
              <a:lnSpc>
                <a:spcPct val="100000"/>
              </a:lnSpc>
              <a:spcBef>
                <a:spcPts val="500"/>
              </a:spcBef>
              <a:spcAft>
                <a:spcPts val="0"/>
              </a:spcAft>
              <a:buSzPts val="1400"/>
              <a:buNone/>
              <a:defRPr sz="2000" b="0" i="0" u="none" strike="noStrike" cap="none">
                <a:solidFill>
                  <a:srgbClr val="000000"/>
                </a:solidFill>
                <a:latin typeface="Arial"/>
                <a:ea typeface="Arial"/>
                <a:cs typeface="Arial"/>
                <a:sym typeface="Arial"/>
              </a:defRPr>
            </a:lvl2pPr>
            <a:lvl3pPr marL="1371600" marR="0" lvl="2" indent="-228600" algn="l" rtl="0">
              <a:lnSpc>
                <a:spcPct val="100000"/>
              </a:lnSpc>
              <a:spcBef>
                <a:spcPts val="600"/>
              </a:spcBef>
              <a:spcAft>
                <a:spcPts val="0"/>
              </a:spcAft>
              <a:buSzPts val="1400"/>
              <a:buNone/>
              <a:defRPr sz="2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400"/>
              </a:spcBef>
              <a:spcAft>
                <a:spcPts val="0"/>
              </a:spcAft>
              <a:buSzPts val="1400"/>
              <a:buNone/>
              <a:defRPr sz="1600" b="0" i="0" u="none" strike="noStrike" cap="none">
                <a:solidFill>
                  <a:srgbClr val="000000"/>
                </a:solidFill>
                <a:latin typeface="Arial"/>
                <a:ea typeface="Arial"/>
                <a:cs typeface="Arial"/>
                <a:sym typeface="Arial"/>
              </a:defRPr>
            </a:lvl4pPr>
            <a:lvl5pPr marL="2286000" marR="0" lvl="4" indent="-228600" algn="l" rtl="0">
              <a:lnSpc>
                <a:spcPct val="100000"/>
              </a:lnSpc>
              <a:spcBef>
                <a:spcPts val="30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30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30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30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30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66" name="Google Shape;66;g11044bde6d7_0_44"/>
          <p:cNvSpPr/>
          <p:nvPr/>
        </p:nvSpPr>
        <p:spPr>
          <a:xfrm>
            <a:off x="0" y="0"/>
            <a:ext cx="12192000" cy="365100"/>
          </a:xfrm>
          <a:prstGeom prst="rect">
            <a:avLst/>
          </a:prstGeom>
          <a:solidFill>
            <a:srgbClr val="EFA65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rgbClr val="FFFFFF"/>
              </a:solidFill>
              <a:latin typeface="Arial"/>
              <a:ea typeface="Arial"/>
              <a:cs typeface="Arial"/>
              <a:sym typeface="Arial"/>
            </a:endParaRPr>
          </a:p>
        </p:txBody>
      </p:sp>
      <p:sp>
        <p:nvSpPr>
          <p:cNvPr id="67" name="Google Shape;67;g11044bde6d7_0_44"/>
          <p:cNvSpPr/>
          <p:nvPr/>
        </p:nvSpPr>
        <p:spPr>
          <a:xfrm>
            <a:off x="609600" y="19050"/>
            <a:ext cx="3860700" cy="3285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rgbClr val="FFFFFF"/>
              </a:solidFill>
              <a:latin typeface="Arial"/>
              <a:ea typeface="Arial"/>
              <a:cs typeface="Arial"/>
              <a:sym typeface="Arial"/>
            </a:endParaRPr>
          </a:p>
        </p:txBody>
      </p:sp>
      <p:sp>
        <p:nvSpPr>
          <p:cNvPr id="68" name="Google Shape;68;g11044bde6d7_0_44"/>
          <p:cNvSpPr/>
          <p:nvPr/>
        </p:nvSpPr>
        <p:spPr>
          <a:xfrm>
            <a:off x="4572000" y="19050"/>
            <a:ext cx="5486400" cy="3285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rgbClr val="FFFFFF"/>
              </a:solidFill>
              <a:latin typeface="Arial"/>
              <a:ea typeface="Arial"/>
              <a:cs typeface="Arial"/>
              <a:sym typeface="Arial"/>
            </a:endParaRPr>
          </a:p>
        </p:txBody>
      </p:sp>
      <p:sp>
        <p:nvSpPr>
          <p:cNvPr id="69" name="Google Shape;69;g11044bde6d7_0_44"/>
          <p:cNvSpPr txBox="1">
            <a:spLocks noGrp="1"/>
          </p:cNvSpPr>
          <p:nvPr>
            <p:ph type="sldNum" idx="12"/>
          </p:nvPr>
        </p:nvSpPr>
        <p:spPr>
          <a:xfrm>
            <a:off x="10160000" y="19050"/>
            <a:ext cx="1420800" cy="327000"/>
          </a:xfrm>
          <a:prstGeom prst="rect">
            <a:avLst/>
          </a:prstGeom>
          <a:noFill/>
          <a:ln>
            <a:noFill/>
          </a:ln>
        </p:spPr>
        <p:txBody>
          <a:bodyPr spcFirstLastPara="1" wrap="square" lIns="90000" tIns="46800" rIns="90000" bIns="46800" anchor="ctr" anchorCtr="0">
            <a:noAutofit/>
          </a:bodyPr>
          <a:lstStyle>
            <a:lvl1pPr marL="0" marR="0" lvl="0" indent="0" algn="l" rtl="0">
              <a:lnSpc>
                <a:spcPct val="100000"/>
              </a:lnSpc>
              <a:spcBef>
                <a:spcPts val="0"/>
              </a:spcBef>
              <a:spcAft>
                <a:spcPts val="0"/>
              </a:spcAft>
              <a:buClr>
                <a:srgbClr val="FFFFFF"/>
              </a:buClr>
              <a:buSzPts val="1400"/>
              <a:buFont typeface="Arial"/>
              <a:buNone/>
              <a:defRPr sz="1400" b="1" i="0" u="none">
                <a:solidFill>
                  <a:srgbClr val="FFFFFF"/>
                </a:solidFill>
                <a:latin typeface="Arial"/>
                <a:ea typeface="Arial"/>
                <a:cs typeface="Arial"/>
                <a:sym typeface="Arial"/>
              </a:defRPr>
            </a:lvl1pPr>
            <a:lvl2pPr marL="0" marR="0" lvl="1" indent="0" algn="l" rtl="0">
              <a:lnSpc>
                <a:spcPct val="100000"/>
              </a:lnSpc>
              <a:spcBef>
                <a:spcPts val="0"/>
              </a:spcBef>
              <a:spcAft>
                <a:spcPts val="0"/>
              </a:spcAft>
              <a:buClr>
                <a:srgbClr val="FFFFFF"/>
              </a:buClr>
              <a:buSzPts val="1400"/>
              <a:buFont typeface="Arial"/>
              <a:buNone/>
              <a:defRPr sz="1400" b="1" i="0" u="none">
                <a:solidFill>
                  <a:srgbClr val="FFFFFF"/>
                </a:solidFill>
                <a:latin typeface="Arial"/>
                <a:ea typeface="Arial"/>
                <a:cs typeface="Arial"/>
                <a:sym typeface="Arial"/>
              </a:defRPr>
            </a:lvl2pPr>
            <a:lvl3pPr marL="0" marR="0" lvl="2" indent="0" algn="l" rtl="0">
              <a:lnSpc>
                <a:spcPct val="100000"/>
              </a:lnSpc>
              <a:spcBef>
                <a:spcPts val="0"/>
              </a:spcBef>
              <a:spcAft>
                <a:spcPts val="0"/>
              </a:spcAft>
              <a:buClr>
                <a:srgbClr val="FFFFFF"/>
              </a:buClr>
              <a:buSzPts val="1400"/>
              <a:buFont typeface="Arial"/>
              <a:buNone/>
              <a:defRPr sz="1400" b="1" i="0" u="none">
                <a:solidFill>
                  <a:srgbClr val="FFFFFF"/>
                </a:solidFill>
                <a:latin typeface="Arial"/>
                <a:ea typeface="Arial"/>
                <a:cs typeface="Arial"/>
                <a:sym typeface="Arial"/>
              </a:defRPr>
            </a:lvl3pPr>
            <a:lvl4pPr marL="0" marR="0" lvl="3" indent="0" algn="l" rtl="0">
              <a:lnSpc>
                <a:spcPct val="100000"/>
              </a:lnSpc>
              <a:spcBef>
                <a:spcPts val="0"/>
              </a:spcBef>
              <a:spcAft>
                <a:spcPts val="0"/>
              </a:spcAft>
              <a:buClr>
                <a:srgbClr val="FFFFFF"/>
              </a:buClr>
              <a:buSzPts val="1400"/>
              <a:buFont typeface="Arial"/>
              <a:buNone/>
              <a:defRPr sz="1400" b="1" i="0" u="none">
                <a:solidFill>
                  <a:srgbClr val="FFFFFF"/>
                </a:solidFill>
                <a:latin typeface="Arial"/>
                <a:ea typeface="Arial"/>
                <a:cs typeface="Arial"/>
                <a:sym typeface="Arial"/>
              </a:defRPr>
            </a:lvl4pPr>
            <a:lvl5pPr marL="0" marR="0" lvl="4" indent="0" algn="l" rtl="0">
              <a:lnSpc>
                <a:spcPct val="100000"/>
              </a:lnSpc>
              <a:spcBef>
                <a:spcPts val="0"/>
              </a:spcBef>
              <a:spcAft>
                <a:spcPts val="0"/>
              </a:spcAft>
              <a:buClr>
                <a:srgbClr val="FFFFFF"/>
              </a:buClr>
              <a:buSzPts val="1400"/>
              <a:buFont typeface="Arial"/>
              <a:buNone/>
              <a:defRPr sz="1400" b="1" i="0" u="none">
                <a:solidFill>
                  <a:srgbClr val="FFFFFF"/>
                </a:solidFill>
                <a:latin typeface="Arial"/>
                <a:ea typeface="Arial"/>
                <a:cs typeface="Arial"/>
                <a:sym typeface="Arial"/>
              </a:defRPr>
            </a:lvl5pPr>
            <a:lvl6pPr marL="0" marR="0" lvl="5" indent="0" algn="l" rtl="0">
              <a:lnSpc>
                <a:spcPct val="100000"/>
              </a:lnSpc>
              <a:spcBef>
                <a:spcPts val="0"/>
              </a:spcBef>
              <a:spcAft>
                <a:spcPts val="0"/>
              </a:spcAft>
              <a:buClr>
                <a:srgbClr val="FFFFFF"/>
              </a:buClr>
              <a:buSzPts val="1400"/>
              <a:buFont typeface="Arial"/>
              <a:buNone/>
              <a:defRPr sz="1400" b="1" i="0" u="none">
                <a:solidFill>
                  <a:srgbClr val="FFFFFF"/>
                </a:solidFill>
                <a:latin typeface="Arial"/>
                <a:ea typeface="Arial"/>
                <a:cs typeface="Arial"/>
                <a:sym typeface="Arial"/>
              </a:defRPr>
            </a:lvl6pPr>
            <a:lvl7pPr marL="0" marR="0" lvl="6" indent="0" algn="l" rtl="0">
              <a:lnSpc>
                <a:spcPct val="100000"/>
              </a:lnSpc>
              <a:spcBef>
                <a:spcPts val="0"/>
              </a:spcBef>
              <a:spcAft>
                <a:spcPts val="0"/>
              </a:spcAft>
              <a:buClr>
                <a:srgbClr val="FFFFFF"/>
              </a:buClr>
              <a:buSzPts val="1400"/>
              <a:buFont typeface="Arial"/>
              <a:buNone/>
              <a:defRPr sz="1400" b="1" i="0" u="none">
                <a:solidFill>
                  <a:srgbClr val="FFFFFF"/>
                </a:solidFill>
                <a:latin typeface="Arial"/>
                <a:ea typeface="Arial"/>
                <a:cs typeface="Arial"/>
                <a:sym typeface="Arial"/>
              </a:defRPr>
            </a:lvl7pPr>
            <a:lvl8pPr marL="0" marR="0" lvl="7" indent="0" algn="l" rtl="0">
              <a:lnSpc>
                <a:spcPct val="100000"/>
              </a:lnSpc>
              <a:spcBef>
                <a:spcPts val="0"/>
              </a:spcBef>
              <a:spcAft>
                <a:spcPts val="0"/>
              </a:spcAft>
              <a:buClr>
                <a:srgbClr val="FFFFFF"/>
              </a:buClr>
              <a:buSzPts val="1400"/>
              <a:buFont typeface="Arial"/>
              <a:buNone/>
              <a:defRPr sz="1400" b="1" i="0" u="none">
                <a:solidFill>
                  <a:srgbClr val="FFFFFF"/>
                </a:solidFill>
                <a:latin typeface="Arial"/>
                <a:ea typeface="Arial"/>
                <a:cs typeface="Arial"/>
                <a:sym typeface="Arial"/>
              </a:defRPr>
            </a:lvl8pPr>
            <a:lvl9pPr marL="0" marR="0" lvl="8" indent="0" algn="l" rtl="0">
              <a:lnSpc>
                <a:spcPct val="100000"/>
              </a:lnSpc>
              <a:spcBef>
                <a:spcPts val="0"/>
              </a:spcBef>
              <a:spcAft>
                <a:spcPts val="0"/>
              </a:spcAft>
              <a:buClr>
                <a:srgbClr val="FFFFFF"/>
              </a:buClr>
              <a:buSzPts val="1400"/>
              <a:buFont typeface="Arial"/>
              <a:buNone/>
              <a:defRPr sz="1400" b="1" i="0" u="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IE"/>
              <a:t>‹#›</a:t>
            </a:fld>
            <a:endParaRPr b="0">
              <a:solidFill>
                <a:srgbClr val="000000"/>
              </a:solidFill>
            </a:endParaRPr>
          </a:p>
        </p:txBody>
      </p:sp>
    </p:spTree>
  </p:cSld>
  <p:clrMap bg1="lt1" tx1="dk1" bg2="dk2" tx2="lt2" accent1="accent1" accent2="accent2" accent3="accent3" accent4="accent4" accent5="accent5" accent6="accent6" hlink="hlink" folHlink="folHlink"/>
  <p:sldLayoutIdLst>
    <p:sldLayoutId id="214748366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hyperlink" Target="https://digital-strategy.ec.europa.eu/en/library/accelerating-health-literacy-agenda-europe"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
          <p:cNvSpPr txBox="1">
            <a:spLocks noGrp="1"/>
          </p:cNvSpPr>
          <p:nvPr>
            <p:ph type="ctrTitle"/>
          </p:nvPr>
        </p:nvSpPr>
        <p:spPr>
          <a:xfrm>
            <a:off x="439762" y="922488"/>
            <a:ext cx="10261500" cy="2387700"/>
          </a:xfrm>
          <a:prstGeom prst="rect">
            <a:avLst/>
          </a:prstGeom>
          <a:noFill/>
          <a:ln>
            <a:noFill/>
          </a:ln>
        </p:spPr>
        <p:txBody>
          <a:bodyPr spcFirstLastPara="1" wrap="square" lIns="90000" tIns="46800" rIns="90000" bIns="46800" anchor="b" anchorCtr="0">
            <a:noAutofit/>
          </a:bodyPr>
          <a:lstStyle/>
          <a:p>
            <a:pPr marL="0" lvl="0" indent="0" algn="l" rtl="0">
              <a:lnSpc>
                <a:spcPct val="100000"/>
              </a:lnSpc>
              <a:spcBef>
                <a:spcPts val="0"/>
              </a:spcBef>
              <a:spcAft>
                <a:spcPts val="0"/>
              </a:spcAft>
              <a:buSzPts val="1400"/>
              <a:buNone/>
            </a:pPr>
            <a:r>
              <a:rPr lang="en-IE" dirty="0"/>
              <a:t>Maternal Health in the European Union</a:t>
            </a:r>
            <a:endParaRPr dirty="0"/>
          </a:p>
        </p:txBody>
      </p:sp>
      <p:sp>
        <p:nvSpPr>
          <p:cNvPr id="80" name="Google Shape;80;p1"/>
          <p:cNvSpPr txBox="1">
            <a:spLocks noGrp="1"/>
          </p:cNvSpPr>
          <p:nvPr>
            <p:ph type="subTitle" idx="1"/>
          </p:nvPr>
        </p:nvSpPr>
        <p:spPr>
          <a:xfrm>
            <a:off x="439762" y="4628444"/>
            <a:ext cx="8825658" cy="1669638"/>
          </a:xfrm>
          <a:prstGeom prst="rect">
            <a:avLst/>
          </a:prstGeom>
          <a:noFill/>
          <a:ln>
            <a:noFill/>
          </a:ln>
        </p:spPr>
        <p:txBody>
          <a:bodyPr spcFirstLastPara="1" wrap="square" lIns="90000" tIns="46800" rIns="90000" bIns="46800" anchor="t" anchorCtr="0">
            <a:normAutofit fontScale="70000" lnSpcReduction="20000"/>
          </a:bodyPr>
          <a:lstStyle/>
          <a:p>
            <a:pPr marL="0" lvl="0" indent="0" algn="l" rtl="0">
              <a:lnSpc>
                <a:spcPct val="150000"/>
              </a:lnSpc>
              <a:spcBef>
                <a:spcPts val="600"/>
              </a:spcBef>
              <a:spcAft>
                <a:spcPts val="0"/>
              </a:spcAft>
              <a:buSzPct val="100000"/>
              <a:buNone/>
            </a:pPr>
            <a:r>
              <a:rPr lang="en-IE" sz="2800" b="1" dirty="0"/>
              <a:t>Report Commissioned for the European Institute for Women’s Health</a:t>
            </a:r>
          </a:p>
          <a:p>
            <a:pPr marL="0" lvl="0" indent="0" algn="l" rtl="0">
              <a:lnSpc>
                <a:spcPct val="150000"/>
              </a:lnSpc>
              <a:spcBef>
                <a:spcPts val="600"/>
              </a:spcBef>
              <a:spcAft>
                <a:spcPts val="0"/>
              </a:spcAft>
              <a:buSzPct val="100000"/>
              <a:buNone/>
            </a:pPr>
            <a:r>
              <a:rPr lang="en-IE" sz="2900" dirty="0"/>
              <a:t>Rebecca Moore, EIWH </a:t>
            </a:r>
          </a:p>
          <a:p>
            <a:pPr marL="0" lvl="0" indent="0" algn="l" rtl="0">
              <a:lnSpc>
                <a:spcPct val="150000"/>
              </a:lnSpc>
              <a:spcBef>
                <a:spcPts val="600"/>
              </a:spcBef>
              <a:spcAft>
                <a:spcPts val="0"/>
              </a:spcAft>
              <a:buSzPct val="100000"/>
              <a:buNone/>
            </a:pPr>
            <a:r>
              <a:rPr lang="en-IE" sz="2900" dirty="0"/>
              <a:t>5</a:t>
            </a:r>
            <a:r>
              <a:rPr lang="en-IE" sz="2900" baseline="30000" dirty="0"/>
              <a:t>th</a:t>
            </a:r>
            <a:r>
              <a:rPr lang="en-IE" sz="2900" dirty="0"/>
              <a:t> of December 2023</a:t>
            </a:r>
            <a:endParaRPr sz="2900" dirty="0"/>
          </a:p>
          <a:p>
            <a:pPr marL="0" lvl="0" indent="0" algn="ctr" rtl="0">
              <a:lnSpc>
                <a:spcPct val="100000"/>
              </a:lnSpc>
              <a:spcBef>
                <a:spcPts val="600"/>
              </a:spcBef>
              <a:spcAft>
                <a:spcPts val="0"/>
              </a:spcAft>
              <a:buSzPct val="100000"/>
              <a:buNone/>
            </a:pPr>
            <a:endParaRPr dirty="0">
              <a:solidFill>
                <a:srgbClr val="FF0000"/>
              </a:solidFill>
            </a:endParaRPr>
          </a:p>
        </p:txBody>
      </p:sp>
      <p:pic>
        <p:nvPicPr>
          <p:cNvPr id="81" name="Google Shape;81;p1"/>
          <p:cNvPicPr preferRelativeResize="0"/>
          <p:nvPr/>
        </p:nvPicPr>
        <p:blipFill rotWithShape="1">
          <a:blip r:embed="rId3">
            <a:alphaModFix/>
          </a:blip>
          <a:srcRect/>
          <a:stretch/>
        </p:blipFill>
        <p:spPr>
          <a:xfrm>
            <a:off x="9183655" y="2767505"/>
            <a:ext cx="2971866" cy="353057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02"/>
        <p:cNvGrpSpPr/>
        <p:nvPr/>
      </p:nvGrpSpPr>
      <p:grpSpPr>
        <a:xfrm>
          <a:off x="0" y="0"/>
          <a:ext cx="0" cy="0"/>
          <a:chOff x="0" y="0"/>
          <a:chExt cx="0" cy="0"/>
        </a:xfrm>
      </p:grpSpPr>
      <p:sp>
        <p:nvSpPr>
          <p:cNvPr id="203" name="Google Shape;203;g11044bde6d7_0_147"/>
          <p:cNvSpPr/>
          <p:nvPr/>
        </p:nvSpPr>
        <p:spPr>
          <a:xfrm>
            <a:off x="609600" y="533400"/>
            <a:ext cx="10972800" cy="9906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rgbClr val="FFFFFF"/>
              </a:solidFill>
              <a:latin typeface="Arial"/>
              <a:ea typeface="Arial"/>
              <a:cs typeface="Arial"/>
              <a:sym typeface="Arial"/>
            </a:endParaRPr>
          </a:p>
        </p:txBody>
      </p:sp>
      <p:sp>
        <p:nvSpPr>
          <p:cNvPr id="204" name="Google Shape;204;g11044bde6d7_0_147"/>
          <p:cNvSpPr txBox="1"/>
          <p:nvPr/>
        </p:nvSpPr>
        <p:spPr>
          <a:xfrm>
            <a:off x="838200" y="1825625"/>
            <a:ext cx="10766400" cy="4916400"/>
          </a:xfrm>
          <a:prstGeom prst="rect">
            <a:avLst/>
          </a:prstGeom>
          <a:noFill/>
          <a:ln>
            <a:noFill/>
          </a:ln>
        </p:spPr>
        <p:txBody>
          <a:bodyPr spcFirstLastPara="1" wrap="square" lIns="91425" tIns="45700" rIns="91425" bIns="45700" anchor="t" anchorCtr="0">
            <a:noAutofit/>
          </a:bodyPr>
          <a:lstStyle/>
          <a:p>
            <a:pPr marL="180975" marR="0" lvl="0" indent="-180975" algn="l" rtl="0">
              <a:lnSpc>
                <a:spcPct val="100000"/>
              </a:lnSpc>
              <a:spcBef>
                <a:spcPts val="0"/>
              </a:spcBef>
              <a:spcAft>
                <a:spcPts val="0"/>
              </a:spcAft>
              <a:buClr>
                <a:srgbClr val="FFFFFF"/>
              </a:buClr>
              <a:buSzPts val="2200"/>
              <a:buFont typeface="Arial"/>
              <a:buNone/>
            </a:pPr>
            <a:endParaRPr sz="2200" b="0" i="0" u="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endParaRPr sz="2200" b="0" i="0" u="none">
              <a:solidFill>
                <a:srgbClr val="000000"/>
              </a:solidFill>
              <a:latin typeface="Calibri"/>
              <a:ea typeface="Calibri"/>
              <a:cs typeface="Calibri"/>
              <a:sym typeface="Calibri"/>
            </a:endParaRPr>
          </a:p>
        </p:txBody>
      </p:sp>
      <p:pic>
        <p:nvPicPr>
          <p:cNvPr id="205" name="Google Shape;205;g11044bde6d7_0_147"/>
          <p:cNvPicPr preferRelativeResize="0"/>
          <p:nvPr/>
        </p:nvPicPr>
        <p:blipFill rotWithShape="1">
          <a:blip r:embed="rId3">
            <a:alphaModFix/>
          </a:blip>
          <a:srcRect/>
          <a:stretch/>
        </p:blipFill>
        <p:spPr>
          <a:xfrm>
            <a:off x="9480550" y="692150"/>
            <a:ext cx="739776" cy="1158875"/>
          </a:xfrm>
          <a:prstGeom prst="rect">
            <a:avLst/>
          </a:prstGeom>
          <a:noFill/>
          <a:ln>
            <a:noFill/>
          </a:ln>
        </p:spPr>
      </p:pic>
      <p:sp>
        <p:nvSpPr>
          <p:cNvPr id="206" name="Google Shape;206;g11044bde6d7_0_147"/>
          <p:cNvSpPr txBox="1">
            <a:spLocks noGrp="1"/>
          </p:cNvSpPr>
          <p:nvPr>
            <p:ph type="title" idx="4294967295"/>
          </p:nvPr>
        </p:nvSpPr>
        <p:spPr>
          <a:xfrm>
            <a:off x="109925" y="534150"/>
            <a:ext cx="10971300" cy="989100"/>
          </a:xfrm>
          <a:prstGeom prst="rect">
            <a:avLst/>
          </a:prstGeom>
          <a:noFill/>
          <a:ln>
            <a:noFill/>
          </a:ln>
        </p:spPr>
        <p:txBody>
          <a:bodyPr spcFirstLastPara="1" wrap="square" lIns="90000" tIns="46800" rIns="90000" bIns="46800" anchor="ctr" anchorCtr="0">
            <a:noAutofit/>
          </a:bodyPr>
          <a:lstStyle/>
          <a:p>
            <a:pPr marL="0" lvl="0" indent="0" algn="l" rtl="0">
              <a:spcBef>
                <a:spcPts val="0"/>
              </a:spcBef>
              <a:spcAft>
                <a:spcPts val="0"/>
              </a:spcAft>
              <a:buSzPts val="1400"/>
              <a:buNone/>
            </a:pPr>
            <a:r>
              <a:rPr lang="en-IE"/>
              <a:t>Safe Use of Medication</a:t>
            </a:r>
            <a:endParaRPr sz="3200"/>
          </a:p>
        </p:txBody>
      </p:sp>
      <p:sp>
        <p:nvSpPr>
          <p:cNvPr id="207" name="Google Shape;207;g11044bde6d7_0_147"/>
          <p:cNvSpPr txBox="1">
            <a:spLocks noGrp="1"/>
          </p:cNvSpPr>
          <p:nvPr>
            <p:ph type="body" idx="4294967295"/>
          </p:nvPr>
        </p:nvSpPr>
        <p:spPr>
          <a:xfrm>
            <a:off x="287500" y="1681250"/>
            <a:ext cx="11401200" cy="4748450"/>
          </a:xfrm>
          <a:prstGeom prst="rect">
            <a:avLst/>
          </a:prstGeom>
          <a:noFill/>
          <a:ln>
            <a:noFill/>
          </a:ln>
        </p:spPr>
        <p:txBody>
          <a:bodyPr spcFirstLastPara="1" wrap="square" lIns="90000" tIns="46800" rIns="90000" bIns="46800" anchor="t" anchorCtr="0">
            <a:noAutofit/>
          </a:bodyPr>
          <a:lstStyle/>
          <a:p>
            <a:pPr marL="0" lvl="0" indent="0" algn="l" rtl="0">
              <a:spcBef>
                <a:spcPts val="360"/>
              </a:spcBef>
              <a:spcAft>
                <a:spcPts val="0"/>
              </a:spcAft>
              <a:buNone/>
            </a:pPr>
            <a:r>
              <a:rPr lang="en-IE" sz="2000" b="1" dirty="0">
                <a:solidFill>
                  <a:schemeClr val="dk1"/>
                </a:solidFill>
              </a:rPr>
              <a:t>Europe lacks a robust and comprehensive regulatory and information system that addresses safe medicine use during pregnancy</a:t>
            </a:r>
            <a:endParaRPr sz="2000" b="1" dirty="0">
              <a:solidFill>
                <a:schemeClr val="dk1"/>
              </a:solidFill>
            </a:endParaRPr>
          </a:p>
          <a:p>
            <a:pPr marL="0" lvl="0" indent="0" algn="l" rtl="0">
              <a:spcBef>
                <a:spcPts val="360"/>
              </a:spcBef>
              <a:spcAft>
                <a:spcPts val="0"/>
              </a:spcAft>
              <a:buNone/>
            </a:pPr>
            <a:endParaRPr sz="2000" dirty="0">
              <a:solidFill>
                <a:schemeClr val="dk1"/>
              </a:solidFill>
            </a:endParaRPr>
          </a:p>
          <a:p>
            <a:pPr marL="457200" lvl="0" indent="-355600" algn="l" rtl="0">
              <a:spcBef>
                <a:spcPts val="360"/>
              </a:spcBef>
              <a:spcAft>
                <a:spcPts val="0"/>
              </a:spcAft>
              <a:buClr>
                <a:schemeClr val="dk1"/>
              </a:buClr>
              <a:buSzPts val="2000"/>
              <a:buChar char="●"/>
            </a:pPr>
            <a:r>
              <a:rPr lang="en-IE" sz="2000" dirty="0">
                <a:solidFill>
                  <a:schemeClr val="dk1"/>
                </a:solidFill>
              </a:rPr>
              <a:t>90% of pregnant women in high-income countries take medicines during their pregnancy</a:t>
            </a:r>
            <a:endParaRPr sz="2000" dirty="0">
              <a:solidFill>
                <a:schemeClr val="dk1"/>
              </a:solidFill>
            </a:endParaRPr>
          </a:p>
          <a:p>
            <a:pPr marL="0" lvl="0" indent="0" algn="l" rtl="0">
              <a:spcBef>
                <a:spcPts val="360"/>
              </a:spcBef>
              <a:spcAft>
                <a:spcPts val="0"/>
              </a:spcAft>
              <a:buNone/>
            </a:pPr>
            <a:endParaRPr sz="2000" dirty="0">
              <a:solidFill>
                <a:schemeClr val="dk1"/>
              </a:solidFill>
            </a:endParaRPr>
          </a:p>
          <a:p>
            <a:pPr marL="457200" lvl="0" indent="-355600" algn="l" rtl="0">
              <a:spcBef>
                <a:spcPts val="360"/>
              </a:spcBef>
              <a:spcAft>
                <a:spcPts val="0"/>
              </a:spcAft>
              <a:buClr>
                <a:schemeClr val="dk1"/>
              </a:buClr>
              <a:buSzPts val="2000"/>
              <a:buChar char="●"/>
            </a:pPr>
            <a:r>
              <a:rPr lang="en-IE" sz="2000" dirty="0">
                <a:solidFill>
                  <a:schemeClr val="dk1"/>
                </a:solidFill>
              </a:rPr>
              <a:t>90% of medications currently have no information about their potential to cause birth defects</a:t>
            </a:r>
            <a:endParaRPr sz="2000" dirty="0">
              <a:solidFill>
                <a:schemeClr val="dk1"/>
              </a:solidFill>
            </a:endParaRPr>
          </a:p>
          <a:p>
            <a:pPr marL="914400" lvl="1" indent="-355600" algn="l" rtl="0">
              <a:spcBef>
                <a:spcPts val="360"/>
              </a:spcBef>
              <a:spcAft>
                <a:spcPts val="0"/>
              </a:spcAft>
              <a:buClr>
                <a:schemeClr val="dk1"/>
              </a:buClr>
              <a:buSzPts val="2000"/>
              <a:buChar char="○"/>
            </a:pPr>
            <a:r>
              <a:rPr lang="en-IE" i="1" dirty="0">
                <a:solidFill>
                  <a:schemeClr val="dk1"/>
                </a:solidFill>
              </a:rPr>
              <a:t>‘for pregnant and breastfeeding cohorts, [scientific] evidence is largely lacking, incomplete, conflicting, or may simply be inaccessible to the people seeking information</a:t>
            </a:r>
            <a:r>
              <a:rPr lang="en-IE" dirty="0">
                <a:solidFill>
                  <a:schemeClr val="dk1"/>
                </a:solidFill>
              </a:rPr>
              <a:t>’ </a:t>
            </a:r>
          </a:p>
          <a:p>
            <a:pPr marL="558800" lvl="1" indent="0" algn="l" rtl="0">
              <a:spcBef>
                <a:spcPts val="360"/>
              </a:spcBef>
              <a:spcAft>
                <a:spcPts val="0"/>
              </a:spcAft>
              <a:buClr>
                <a:schemeClr val="dk1"/>
              </a:buClr>
              <a:buSzPts val="2000"/>
            </a:pPr>
            <a:endParaRPr lang="en-IE" dirty="0">
              <a:solidFill>
                <a:schemeClr val="dk1"/>
              </a:solidFill>
            </a:endParaRPr>
          </a:p>
          <a:p>
            <a:pPr indent="-355600">
              <a:spcBef>
                <a:spcPts val="360"/>
              </a:spcBef>
              <a:buClr>
                <a:schemeClr val="dk1"/>
              </a:buClr>
              <a:buSzPts val="2000"/>
              <a:buChar char="○"/>
            </a:pPr>
            <a:r>
              <a:rPr lang="en-IE" sz="2000" dirty="0">
                <a:solidFill>
                  <a:schemeClr val="dk1"/>
                </a:solidFill>
              </a:rPr>
              <a:t>1 in 5 women have difficulties understanding information given about medicines during pregnancy (IMI </a:t>
            </a:r>
            <a:r>
              <a:rPr lang="en-IE" sz="2000" dirty="0" err="1">
                <a:solidFill>
                  <a:schemeClr val="dk1"/>
                </a:solidFill>
              </a:rPr>
              <a:t>ConcePTION</a:t>
            </a:r>
            <a:r>
              <a:rPr lang="en-IE" sz="2000" dirty="0">
                <a:solidFill>
                  <a:schemeClr val="dk1"/>
                </a:solidFill>
              </a:rPr>
              <a:t> study)</a:t>
            </a:r>
          </a:p>
          <a:p>
            <a:pPr indent="-355600">
              <a:spcBef>
                <a:spcPts val="360"/>
              </a:spcBef>
              <a:buClr>
                <a:schemeClr val="dk1"/>
              </a:buClr>
              <a:buSzPts val="2000"/>
              <a:buChar char="○"/>
            </a:pPr>
            <a:endParaRPr dirty="0">
              <a:solidFill>
                <a:schemeClr val="dk1"/>
              </a:solidFill>
            </a:endParaRPr>
          </a:p>
          <a:p>
            <a:pPr marL="457200" lvl="0" indent="-355600" algn="l" rtl="0">
              <a:spcBef>
                <a:spcPts val="360"/>
              </a:spcBef>
              <a:spcAft>
                <a:spcPts val="0"/>
              </a:spcAft>
              <a:buClr>
                <a:schemeClr val="dk1"/>
              </a:buClr>
              <a:buSzPts val="2000"/>
              <a:buChar char="●"/>
            </a:pPr>
            <a:r>
              <a:rPr lang="en-IE" sz="2000" dirty="0">
                <a:solidFill>
                  <a:schemeClr val="dk1"/>
                </a:solidFill>
              </a:rPr>
              <a:t>Pregnant and lactating women to-date are mostly excluded from clinical trials, disaggregation of data according to sex and gender is broadly lacking </a:t>
            </a:r>
            <a:endParaRPr sz="2000" dirty="0">
              <a:solidFill>
                <a:schemeClr val="dk1"/>
              </a:solidFill>
            </a:endParaRPr>
          </a:p>
          <a:p>
            <a:pPr marL="0" lvl="0" indent="0" algn="l" rtl="0">
              <a:spcBef>
                <a:spcPts val="600"/>
              </a:spcBef>
              <a:spcAft>
                <a:spcPts val="0"/>
              </a:spcAft>
              <a:buNone/>
            </a:pPr>
            <a:endParaRPr sz="2000" b="1" dirty="0"/>
          </a:p>
          <a:p>
            <a:pPr marL="0" lvl="0" indent="0" algn="l" rtl="0">
              <a:lnSpc>
                <a:spcPct val="100000"/>
              </a:lnSpc>
              <a:spcBef>
                <a:spcPts val="600"/>
              </a:spcBef>
              <a:spcAft>
                <a:spcPts val="0"/>
              </a:spcAft>
              <a:buSzPts val="1806"/>
              <a:buNone/>
            </a:pPr>
            <a:endParaRPr sz="2000" dirty="0"/>
          </a:p>
          <a:p>
            <a:pPr marL="342900" lvl="0" indent="-342900" algn="l" rtl="0">
              <a:lnSpc>
                <a:spcPct val="100000"/>
              </a:lnSpc>
              <a:spcBef>
                <a:spcPts val="600"/>
              </a:spcBef>
              <a:spcAft>
                <a:spcPts val="0"/>
              </a:spcAft>
              <a:buSzPts val="1806"/>
              <a:buNone/>
            </a:pPr>
            <a:endParaRPr sz="2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graphicFrame>
        <p:nvGraphicFramePr>
          <p:cNvPr id="289" name="Google Shape;289;g11044bde6d7_0_664"/>
          <p:cNvGraphicFramePr/>
          <p:nvPr/>
        </p:nvGraphicFramePr>
        <p:xfrm>
          <a:off x="684663" y="637738"/>
          <a:ext cx="10824250" cy="5908570"/>
        </p:xfrm>
        <a:graphic>
          <a:graphicData uri="http://schemas.openxmlformats.org/drawingml/2006/table">
            <a:tbl>
              <a:tblPr>
                <a:noFill/>
                <a:tableStyleId>{6E540EB5-EB22-46D4-9D7E-F5E1DFCDD333}</a:tableStyleId>
              </a:tblPr>
              <a:tblGrid>
                <a:gridCol w="1806225">
                  <a:extLst>
                    <a:ext uri="{9D8B030D-6E8A-4147-A177-3AD203B41FA5}">
                      <a16:colId xmlns:a16="http://schemas.microsoft.com/office/drawing/2014/main" val="20000"/>
                    </a:ext>
                  </a:extLst>
                </a:gridCol>
                <a:gridCol w="2164850">
                  <a:extLst>
                    <a:ext uri="{9D8B030D-6E8A-4147-A177-3AD203B41FA5}">
                      <a16:colId xmlns:a16="http://schemas.microsoft.com/office/drawing/2014/main" val="20001"/>
                    </a:ext>
                  </a:extLst>
                </a:gridCol>
                <a:gridCol w="2523475">
                  <a:extLst>
                    <a:ext uri="{9D8B030D-6E8A-4147-A177-3AD203B41FA5}">
                      <a16:colId xmlns:a16="http://schemas.microsoft.com/office/drawing/2014/main" val="20002"/>
                    </a:ext>
                  </a:extLst>
                </a:gridCol>
                <a:gridCol w="2164850">
                  <a:extLst>
                    <a:ext uri="{9D8B030D-6E8A-4147-A177-3AD203B41FA5}">
                      <a16:colId xmlns:a16="http://schemas.microsoft.com/office/drawing/2014/main" val="20003"/>
                    </a:ext>
                  </a:extLst>
                </a:gridCol>
                <a:gridCol w="2164850">
                  <a:extLst>
                    <a:ext uri="{9D8B030D-6E8A-4147-A177-3AD203B41FA5}">
                      <a16:colId xmlns:a16="http://schemas.microsoft.com/office/drawing/2014/main" val="20004"/>
                    </a:ext>
                  </a:extLst>
                </a:gridCol>
              </a:tblGrid>
              <a:tr h="985950">
                <a:tc gridSpan="5">
                  <a:txBody>
                    <a:bodyPr/>
                    <a:lstStyle/>
                    <a:p>
                      <a:pPr marL="0" lvl="0" indent="0" algn="ctr" rtl="0">
                        <a:spcBef>
                          <a:spcPts val="0"/>
                        </a:spcBef>
                        <a:spcAft>
                          <a:spcPts val="0"/>
                        </a:spcAft>
                        <a:buNone/>
                      </a:pPr>
                      <a:r>
                        <a:rPr lang="en-IE" sz="2000">
                          <a:solidFill>
                            <a:schemeClr val="accent6"/>
                          </a:solidFill>
                        </a:rPr>
                        <a:t>Steps for Action</a:t>
                      </a:r>
                      <a:endParaRPr sz="2000">
                        <a:solidFill>
                          <a:schemeClr val="accent6"/>
                        </a:solidFill>
                      </a:endParaRPr>
                    </a:p>
                  </a:txBody>
                  <a:tcPr marL="91425" marR="91425" marT="91425" marB="91425" anchor="ctr">
                    <a:lnB w="9525" cap="flat" cmpd="sng">
                      <a:solidFill>
                        <a:srgbClr val="EFA652"/>
                      </a:solidFill>
                      <a:prstDash val="solid"/>
                      <a:round/>
                      <a:headEnd type="none" w="sm" len="sm"/>
                      <a:tailEnd type="none" w="sm" len="sm"/>
                    </a:lnB>
                    <a:solidFill>
                      <a:srgbClr val="318FC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64100">
                <a:tc>
                  <a:txBody>
                    <a:bodyPr/>
                    <a:lstStyle/>
                    <a:p>
                      <a:pPr marL="0" lvl="0" indent="0" algn="ctr" rtl="0">
                        <a:spcBef>
                          <a:spcPts val="0"/>
                        </a:spcBef>
                        <a:spcAft>
                          <a:spcPts val="0"/>
                        </a:spcAft>
                        <a:buNone/>
                      </a:pPr>
                      <a:r>
                        <a:rPr lang="en-IE" b="1"/>
                        <a:t>Enact and Enforce</a:t>
                      </a:r>
                      <a:endParaRPr b="1"/>
                    </a:p>
                  </a:txBody>
                  <a:tcPr marL="91425" marR="91425" marT="91425" marB="91425">
                    <a:lnL w="9525" cap="flat" cmpd="sng">
                      <a:solidFill>
                        <a:srgbClr val="EFA652"/>
                      </a:solidFill>
                      <a:prstDash val="solid"/>
                      <a:round/>
                      <a:headEnd type="none" w="sm" len="sm"/>
                      <a:tailEnd type="none" w="sm" len="sm"/>
                    </a:lnL>
                    <a:lnR w="9525" cap="flat" cmpd="sng">
                      <a:solidFill>
                        <a:srgbClr val="EFA652"/>
                      </a:solidFill>
                      <a:prstDash val="solid"/>
                      <a:round/>
                      <a:headEnd type="none" w="sm" len="sm"/>
                      <a:tailEnd type="none" w="sm" len="sm"/>
                    </a:lnR>
                    <a:lnT w="9525" cap="flat" cmpd="sng">
                      <a:solidFill>
                        <a:srgbClr val="EFA652"/>
                      </a:solidFill>
                      <a:prstDash val="solid"/>
                      <a:round/>
                      <a:headEnd type="none" w="sm" len="sm"/>
                      <a:tailEnd type="none" w="sm" len="sm"/>
                    </a:lnT>
                    <a:lnB w="9525" cap="flat" cmpd="sng">
                      <a:solidFill>
                        <a:srgbClr val="EFA652"/>
                      </a:solidFill>
                      <a:prstDash val="solid"/>
                      <a:round/>
                      <a:headEnd type="none" w="sm" len="sm"/>
                      <a:tailEnd type="none" w="sm" len="sm"/>
                    </a:lnB>
                    <a:solidFill>
                      <a:srgbClr val="7F7F7F"/>
                    </a:solidFill>
                  </a:tcPr>
                </a:tc>
                <a:tc>
                  <a:txBody>
                    <a:bodyPr/>
                    <a:lstStyle/>
                    <a:p>
                      <a:pPr marL="0" lvl="0" indent="0" algn="ctr" rtl="0">
                        <a:spcBef>
                          <a:spcPts val="0"/>
                        </a:spcBef>
                        <a:spcAft>
                          <a:spcPts val="0"/>
                        </a:spcAft>
                        <a:buNone/>
                      </a:pPr>
                      <a:r>
                        <a:rPr lang="en-IE" b="1"/>
                        <a:t>Support and Promote</a:t>
                      </a:r>
                      <a:endParaRPr b="1"/>
                    </a:p>
                  </a:txBody>
                  <a:tcPr marL="91425" marR="91425" marT="91425" marB="91425">
                    <a:lnL w="9525" cap="flat" cmpd="sng">
                      <a:solidFill>
                        <a:srgbClr val="EFA652"/>
                      </a:solidFill>
                      <a:prstDash val="solid"/>
                      <a:round/>
                      <a:headEnd type="none" w="sm" len="sm"/>
                      <a:tailEnd type="none" w="sm" len="sm"/>
                    </a:lnL>
                    <a:lnR w="9525" cap="flat" cmpd="sng">
                      <a:solidFill>
                        <a:srgbClr val="EFA652"/>
                      </a:solidFill>
                      <a:prstDash val="solid"/>
                      <a:round/>
                      <a:headEnd type="none" w="sm" len="sm"/>
                      <a:tailEnd type="none" w="sm" len="sm"/>
                    </a:lnR>
                    <a:lnT w="9525" cap="flat" cmpd="sng">
                      <a:solidFill>
                        <a:srgbClr val="EFA652"/>
                      </a:solidFill>
                      <a:prstDash val="solid"/>
                      <a:round/>
                      <a:headEnd type="none" w="sm" len="sm"/>
                      <a:tailEnd type="none" w="sm" len="sm"/>
                    </a:lnT>
                    <a:lnB w="9525" cap="flat" cmpd="sng">
                      <a:solidFill>
                        <a:srgbClr val="EFA652"/>
                      </a:solidFill>
                      <a:prstDash val="solid"/>
                      <a:round/>
                      <a:headEnd type="none" w="sm" len="sm"/>
                      <a:tailEnd type="none" w="sm" len="sm"/>
                    </a:lnB>
                    <a:solidFill>
                      <a:srgbClr val="7F7F7F"/>
                    </a:solidFill>
                  </a:tcPr>
                </a:tc>
                <a:tc>
                  <a:txBody>
                    <a:bodyPr/>
                    <a:lstStyle/>
                    <a:p>
                      <a:pPr marL="0" lvl="0" indent="0" algn="ctr" rtl="0">
                        <a:spcBef>
                          <a:spcPts val="0"/>
                        </a:spcBef>
                        <a:spcAft>
                          <a:spcPts val="0"/>
                        </a:spcAft>
                        <a:buNone/>
                      </a:pPr>
                      <a:r>
                        <a:rPr lang="en-IE" b="1"/>
                        <a:t>Protect and Empower</a:t>
                      </a:r>
                      <a:endParaRPr b="1"/>
                    </a:p>
                  </a:txBody>
                  <a:tcPr marL="91425" marR="91425" marT="91425" marB="91425">
                    <a:lnL w="9525" cap="flat" cmpd="sng">
                      <a:solidFill>
                        <a:srgbClr val="EFA652"/>
                      </a:solidFill>
                      <a:prstDash val="solid"/>
                      <a:round/>
                      <a:headEnd type="none" w="sm" len="sm"/>
                      <a:tailEnd type="none" w="sm" len="sm"/>
                    </a:lnL>
                    <a:lnR w="9525" cap="flat" cmpd="sng">
                      <a:solidFill>
                        <a:srgbClr val="EFA652"/>
                      </a:solidFill>
                      <a:prstDash val="solid"/>
                      <a:round/>
                      <a:headEnd type="none" w="sm" len="sm"/>
                      <a:tailEnd type="none" w="sm" len="sm"/>
                    </a:lnR>
                    <a:lnT w="9525" cap="flat" cmpd="sng">
                      <a:solidFill>
                        <a:srgbClr val="EFA652"/>
                      </a:solidFill>
                      <a:prstDash val="solid"/>
                      <a:round/>
                      <a:headEnd type="none" w="sm" len="sm"/>
                      <a:tailEnd type="none" w="sm" len="sm"/>
                    </a:lnT>
                    <a:lnB w="9525" cap="flat" cmpd="sng">
                      <a:solidFill>
                        <a:srgbClr val="EFA652"/>
                      </a:solidFill>
                      <a:prstDash val="solid"/>
                      <a:round/>
                      <a:headEnd type="none" w="sm" len="sm"/>
                      <a:tailEnd type="none" w="sm" len="sm"/>
                    </a:lnB>
                    <a:solidFill>
                      <a:srgbClr val="7F7F7F"/>
                    </a:solidFill>
                  </a:tcPr>
                </a:tc>
                <a:tc>
                  <a:txBody>
                    <a:bodyPr/>
                    <a:lstStyle/>
                    <a:p>
                      <a:pPr marL="0" lvl="0" indent="0" algn="ctr" rtl="0">
                        <a:spcBef>
                          <a:spcPts val="0"/>
                        </a:spcBef>
                        <a:spcAft>
                          <a:spcPts val="0"/>
                        </a:spcAft>
                        <a:buNone/>
                      </a:pPr>
                      <a:r>
                        <a:rPr lang="en-IE" b="1"/>
                        <a:t>Partner and Care</a:t>
                      </a:r>
                      <a:endParaRPr b="1"/>
                    </a:p>
                  </a:txBody>
                  <a:tcPr marL="91425" marR="91425" marT="91425" marB="91425">
                    <a:lnL w="9525" cap="flat" cmpd="sng">
                      <a:solidFill>
                        <a:srgbClr val="EFA652"/>
                      </a:solidFill>
                      <a:prstDash val="solid"/>
                      <a:round/>
                      <a:headEnd type="none" w="sm" len="sm"/>
                      <a:tailEnd type="none" w="sm" len="sm"/>
                    </a:lnL>
                    <a:lnR w="9525" cap="flat" cmpd="sng">
                      <a:solidFill>
                        <a:srgbClr val="EFA652"/>
                      </a:solidFill>
                      <a:prstDash val="solid"/>
                      <a:round/>
                      <a:headEnd type="none" w="sm" len="sm"/>
                      <a:tailEnd type="none" w="sm" len="sm"/>
                    </a:lnR>
                    <a:lnT w="9525" cap="flat" cmpd="sng">
                      <a:solidFill>
                        <a:srgbClr val="EFA652"/>
                      </a:solidFill>
                      <a:prstDash val="solid"/>
                      <a:round/>
                      <a:headEnd type="none" w="sm" len="sm"/>
                      <a:tailEnd type="none" w="sm" len="sm"/>
                    </a:lnT>
                    <a:lnB w="9525" cap="flat" cmpd="sng">
                      <a:solidFill>
                        <a:srgbClr val="EFA652"/>
                      </a:solidFill>
                      <a:prstDash val="solid"/>
                      <a:round/>
                      <a:headEnd type="none" w="sm" len="sm"/>
                      <a:tailEnd type="none" w="sm" len="sm"/>
                    </a:lnB>
                    <a:solidFill>
                      <a:srgbClr val="7F7F7F"/>
                    </a:solidFill>
                  </a:tcPr>
                </a:tc>
                <a:tc>
                  <a:txBody>
                    <a:bodyPr/>
                    <a:lstStyle/>
                    <a:p>
                      <a:pPr marL="0" lvl="0" indent="0" algn="ctr" rtl="0">
                        <a:spcBef>
                          <a:spcPts val="0"/>
                        </a:spcBef>
                        <a:spcAft>
                          <a:spcPts val="0"/>
                        </a:spcAft>
                        <a:buNone/>
                      </a:pPr>
                      <a:r>
                        <a:rPr lang="en-IE" b="1"/>
                        <a:t>Research and Engage</a:t>
                      </a:r>
                      <a:endParaRPr b="1"/>
                    </a:p>
                  </a:txBody>
                  <a:tcPr marL="91425" marR="91425" marT="91425" marB="91425">
                    <a:lnL w="9525" cap="flat" cmpd="sng">
                      <a:solidFill>
                        <a:srgbClr val="EFA652"/>
                      </a:solidFill>
                      <a:prstDash val="solid"/>
                      <a:round/>
                      <a:headEnd type="none" w="sm" len="sm"/>
                      <a:tailEnd type="none" w="sm" len="sm"/>
                    </a:lnL>
                    <a:lnR w="9525" cap="flat" cmpd="sng">
                      <a:solidFill>
                        <a:srgbClr val="EFA652"/>
                      </a:solidFill>
                      <a:prstDash val="solid"/>
                      <a:round/>
                      <a:headEnd type="none" w="sm" len="sm"/>
                      <a:tailEnd type="none" w="sm" len="sm"/>
                    </a:lnR>
                    <a:lnT w="9525" cap="flat" cmpd="sng">
                      <a:solidFill>
                        <a:srgbClr val="EFA652"/>
                      </a:solidFill>
                      <a:prstDash val="solid"/>
                      <a:round/>
                      <a:headEnd type="none" w="sm" len="sm"/>
                      <a:tailEnd type="none" w="sm" len="sm"/>
                    </a:lnT>
                    <a:lnB w="9525" cap="flat" cmpd="sng">
                      <a:solidFill>
                        <a:srgbClr val="EFA652"/>
                      </a:solidFill>
                      <a:prstDash val="solid"/>
                      <a:round/>
                      <a:headEnd type="none" w="sm" len="sm"/>
                      <a:tailEnd type="none" w="sm" len="sm"/>
                    </a:lnB>
                    <a:solidFill>
                      <a:srgbClr val="7F7F7F"/>
                    </a:solidFill>
                  </a:tcPr>
                </a:tc>
                <a:extLst>
                  <a:ext uri="{0D108BD9-81ED-4DB2-BD59-A6C34878D82A}">
                    <a16:rowId xmlns:a16="http://schemas.microsoft.com/office/drawing/2014/main" val="10001"/>
                  </a:ext>
                </a:extLst>
              </a:tr>
              <a:tr h="801075">
                <a:tc>
                  <a:txBody>
                    <a:bodyPr/>
                    <a:lstStyle/>
                    <a:p>
                      <a:pPr marL="0" lvl="0" indent="0" algn="l" rtl="0">
                        <a:spcBef>
                          <a:spcPts val="0"/>
                        </a:spcBef>
                        <a:spcAft>
                          <a:spcPts val="0"/>
                        </a:spcAft>
                        <a:buNone/>
                      </a:pPr>
                      <a:r>
                        <a:rPr lang="en-IE"/>
                        <a:t>Support Clinical Trials Regulation (536/2014)</a:t>
                      </a:r>
                      <a:endParaRPr/>
                    </a:p>
                  </a:txBody>
                  <a:tcPr marL="91425" marR="91425" marT="91425" marB="91425">
                    <a:lnL w="9525" cap="flat" cmpd="sng">
                      <a:solidFill>
                        <a:srgbClr val="EFA652"/>
                      </a:solidFill>
                      <a:prstDash val="solid"/>
                      <a:round/>
                      <a:headEnd type="none" w="sm" len="sm"/>
                      <a:tailEnd type="none" w="sm" len="sm"/>
                    </a:lnL>
                    <a:lnR w="9525" cap="flat" cmpd="sng">
                      <a:solidFill>
                        <a:srgbClr val="EFA652"/>
                      </a:solidFill>
                      <a:prstDash val="solid"/>
                      <a:round/>
                      <a:headEnd type="none" w="sm" len="sm"/>
                      <a:tailEnd type="none" w="sm" len="sm"/>
                    </a:lnR>
                    <a:lnT w="9525" cap="flat" cmpd="sng">
                      <a:solidFill>
                        <a:srgbClr val="EFA652"/>
                      </a:solidFill>
                      <a:prstDash val="solid"/>
                      <a:round/>
                      <a:headEnd type="none" w="sm" len="sm"/>
                      <a:tailEnd type="none" w="sm" len="sm"/>
                    </a:lnT>
                    <a:lnB w="9525" cap="flat" cmpd="sng">
                      <a:solidFill>
                        <a:srgbClr val="EFA652"/>
                      </a:solidFill>
                      <a:prstDash val="solid"/>
                      <a:round/>
                      <a:headEnd type="none" w="sm" len="sm"/>
                      <a:tailEnd type="none" w="sm" len="sm"/>
                    </a:lnB>
                    <a:solidFill>
                      <a:srgbClr val="CACACA"/>
                    </a:solidFill>
                  </a:tcPr>
                </a:tc>
                <a:tc>
                  <a:txBody>
                    <a:bodyPr/>
                    <a:lstStyle/>
                    <a:p>
                      <a:pPr marL="0" lvl="0" indent="0" algn="l" rtl="0">
                        <a:spcBef>
                          <a:spcPts val="0"/>
                        </a:spcBef>
                        <a:spcAft>
                          <a:spcPts val="0"/>
                        </a:spcAft>
                        <a:buNone/>
                      </a:pPr>
                      <a:r>
                        <a:rPr lang="en-IE"/>
                        <a:t>Mainstream maternal and infant health in EU programmes and strategies</a:t>
                      </a:r>
                      <a:endParaRPr/>
                    </a:p>
                  </a:txBody>
                  <a:tcPr marL="91425" marR="91425" marT="91425" marB="91425">
                    <a:lnL w="9525" cap="flat" cmpd="sng">
                      <a:solidFill>
                        <a:srgbClr val="EFA652"/>
                      </a:solidFill>
                      <a:prstDash val="solid"/>
                      <a:round/>
                      <a:headEnd type="none" w="sm" len="sm"/>
                      <a:tailEnd type="none" w="sm" len="sm"/>
                    </a:lnL>
                    <a:lnR w="9525" cap="flat" cmpd="sng">
                      <a:solidFill>
                        <a:srgbClr val="EFA652"/>
                      </a:solidFill>
                      <a:prstDash val="solid"/>
                      <a:round/>
                      <a:headEnd type="none" w="sm" len="sm"/>
                      <a:tailEnd type="none" w="sm" len="sm"/>
                    </a:lnR>
                    <a:lnT w="9525" cap="flat" cmpd="sng">
                      <a:solidFill>
                        <a:srgbClr val="EFA652"/>
                      </a:solidFill>
                      <a:prstDash val="solid"/>
                      <a:round/>
                      <a:headEnd type="none" w="sm" len="sm"/>
                      <a:tailEnd type="none" w="sm" len="sm"/>
                    </a:lnT>
                    <a:lnB w="9525" cap="flat" cmpd="sng">
                      <a:solidFill>
                        <a:srgbClr val="EFA652"/>
                      </a:solidFill>
                      <a:prstDash val="solid"/>
                      <a:round/>
                      <a:headEnd type="none" w="sm" len="sm"/>
                      <a:tailEnd type="none" w="sm" len="sm"/>
                    </a:lnB>
                    <a:solidFill>
                      <a:srgbClr val="CACACA"/>
                    </a:solidFill>
                  </a:tcPr>
                </a:tc>
                <a:tc>
                  <a:txBody>
                    <a:bodyPr/>
                    <a:lstStyle/>
                    <a:p>
                      <a:pPr marL="0" lvl="0" indent="0" algn="l" rtl="0">
                        <a:spcBef>
                          <a:spcPts val="0"/>
                        </a:spcBef>
                        <a:spcAft>
                          <a:spcPts val="0"/>
                        </a:spcAft>
                        <a:buNone/>
                      </a:pPr>
                      <a:r>
                        <a:rPr lang="en-IE"/>
                        <a:t>Accessible, affordable services for all pregnant women and children</a:t>
                      </a:r>
                      <a:endParaRPr/>
                    </a:p>
                  </a:txBody>
                  <a:tcPr marL="91425" marR="91425" marT="91425" marB="91425">
                    <a:lnL w="9525" cap="flat" cmpd="sng">
                      <a:solidFill>
                        <a:srgbClr val="EFA652"/>
                      </a:solidFill>
                      <a:prstDash val="solid"/>
                      <a:round/>
                      <a:headEnd type="none" w="sm" len="sm"/>
                      <a:tailEnd type="none" w="sm" len="sm"/>
                    </a:lnL>
                    <a:lnR w="9525" cap="flat" cmpd="sng">
                      <a:solidFill>
                        <a:srgbClr val="EFA652"/>
                      </a:solidFill>
                      <a:prstDash val="solid"/>
                      <a:round/>
                      <a:headEnd type="none" w="sm" len="sm"/>
                      <a:tailEnd type="none" w="sm" len="sm"/>
                    </a:lnR>
                    <a:lnT w="9525" cap="flat" cmpd="sng">
                      <a:solidFill>
                        <a:srgbClr val="EFA652"/>
                      </a:solidFill>
                      <a:prstDash val="solid"/>
                      <a:round/>
                      <a:headEnd type="none" w="sm" len="sm"/>
                      <a:tailEnd type="none" w="sm" len="sm"/>
                    </a:lnT>
                    <a:lnB w="9525" cap="flat" cmpd="sng">
                      <a:solidFill>
                        <a:srgbClr val="EFA652"/>
                      </a:solidFill>
                      <a:prstDash val="solid"/>
                      <a:round/>
                      <a:headEnd type="none" w="sm" len="sm"/>
                      <a:tailEnd type="none" w="sm" len="sm"/>
                    </a:lnB>
                    <a:solidFill>
                      <a:srgbClr val="CACACA"/>
                    </a:solidFill>
                  </a:tcPr>
                </a:tc>
                <a:tc>
                  <a:txBody>
                    <a:bodyPr/>
                    <a:lstStyle/>
                    <a:p>
                      <a:pPr marL="0" lvl="0" indent="0" algn="l" rtl="0">
                        <a:spcBef>
                          <a:spcPts val="0"/>
                        </a:spcBef>
                        <a:spcAft>
                          <a:spcPts val="0"/>
                        </a:spcAft>
                        <a:buNone/>
                      </a:pPr>
                      <a:r>
                        <a:rPr lang="en-IE"/>
                        <a:t>Advocate and implement EU maternal care standards</a:t>
                      </a:r>
                      <a:endParaRPr/>
                    </a:p>
                  </a:txBody>
                  <a:tcPr marL="91425" marR="91425" marT="91425" marB="91425">
                    <a:lnL w="9525" cap="flat" cmpd="sng">
                      <a:solidFill>
                        <a:srgbClr val="EFA652"/>
                      </a:solidFill>
                      <a:prstDash val="solid"/>
                      <a:round/>
                      <a:headEnd type="none" w="sm" len="sm"/>
                      <a:tailEnd type="none" w="sm" len="sm"/>
                    </a:lnL>
                    <a:lnR w="9525" cap="flat" cmpd="sng">
                      <a:solidFill>
                        <a:srgbClr val="EFA652"/>
                      </a:solidFill>
                      <a:prstDash val="solid"/>
                      <a:round/>
                      <a:headEnd type="none" w="sm" len="sm"/>
                      <a:tailEnd type="none" w="sm" len="sm"/>
                    </a:lnR>
                    <a:lnT w="9525" cap="flat" cmpd="sng">
                      <a:solidFill>
                        <a:srgbClr val="EFA652"/>
                      </a:solidFill>
                      <a:prstDash val="solid"/>
                      <a:round/>
                      <a:headEnd type="none" w="sm" len="sm"/>
                      <a:tailEnd type="none" w="sm" len="sm"/>
                    </a:lnT>
                    <a:lnB w="9525" cap="flat" cmpd="sng">
                      <a:solidFill>
                        <a:srgbClr val="EFA652"/>
                      </a:solidFill>
                      <a:prstDash val="solid"/>
                      <a:round/>
                      <a:headEnd type="none" w="sm" len="sm"/>
                      <a:tailEnd type="none" w="sm" len="sm"/>
                    </a:lnB>
                    <a:solidFill>
                      <a:srgbClr val="CACACA"/>
                    </a:solidFill>
                  </a:tcPr>
                </a:tc>
                <a:tc>
                  <a:txBody>
                    <a:bodyPr/>
                    <a:lstStyle/>
                    <a:p>
                      <a:pPr marL="0" lvl="0" indent="0" algn="l" rtl="0">
                        <a:spcBef>
                          <a:spcPts val="0"/>
                        </a:spcBef>
                        <a:spcAft>
                          <a:spcPts val="0"/>
                        </a:spcAft>
                        <a:buNone/>
                      </a:pPr>
                      <a:r>
                        <a:rPr lang="en-IE"/>
                        <a:t>Support cross-national data and research, which is sex, gender and age disaggregated</a:t>
                      </a:r>
                      <a:endParaRPr/>
                    </a:p>
                  </a:txBody>
                  <a:tcPr marL="91425" marR="91425" marT="91425" marB="91425">
                    <a:lnL w="9525" cap="flat" cmpd="sng">
                      <a:solidFill>
                        <a:srgbClr val="EFA652"/>
                      </a:solidFill>
                      <a:prstDash val="solid"/>
                      <a:round/>
                      <a:headEnd type="none" w="sm" len="sm"/>
                      <a:tailEnd type="none" w="sm" len="sm"/>
                    </a:lnL>
                    <a:lnR w="9525" cap="flat" cmpd="sng">
                      <a:solidFill>
                        <a:srgbClr val="EFA652"/>
                      </a:solidFill>
                      <a:prstDash val="solid"/>
                      <a:round/>
                      <a:headEnd type="none" w="sm" len="sm"/>
                      <a:tailEnd type="none" w="sm" len="sm"/>
                    </a:lnR>
                    <a:lnT w="9525" cap="flat" cmpd="sng">
                      <a:solidFill>
                        <a:srgbClr val="EFA652"/>
                      </a:solidFill>
                      <a:prstDash val="solid"/>
                      <a:round/>
                      <a:headEnd type="none" w="sm" len="sm"/>
                      <a:tailEnd type="none" w="sm" len="sm"/>
                    </a:lnT>
                    <a:lnB w="9525" cap="flat" cmpd="sng">
                      <a:solidFill>
                        <a:srgbClr val="EFA652"/>
                      </a:solidFill>
                      <a:prstDash val="solid"/>
                      <a:round/>
                      <a:headEnd type="none" w="sm" len="sm"/>
                      <a:tailEnd type="none" w="sm" len="sm"/>
                    </a:lnB>
                    <a:solidFill>
                      <a:srgbClr val="CACACA"/>
                    </a:solidFill>
                  </a:tcPr>
                </a:tc>
                <a:extLst>
                  <a:ext uri="{0D108BD9-81ED-4DB2-BD59-A6C34878D82A}">
                    <a16:rowId xmlns:a16="http://schemas.microsoft.com/office/drawing/2014/main" val="10002"/>
                  </a:ext>
                </a:extLst>
              </a:tr>
              <a:tr h="801075">
                <a:tc>
                  <a:txBody>
                    <a:bodyPr/>
                    <a:lstStyle/>
                    <a:p>
                      <a:pPr marL="0" lvl="0" indent="0" algn="l" rtl="0">
                        <a:spcBef>
                          <a:spcPts val="0"/>
                        </a:spcBef>
                        <a:spcAft>
                          <a:spcPts val="0"/>
                        </a:spcAft>
                        <a:buNone/>
                      </a:pPr>
                      <a:r>
                        <a:rPr lang="en-IE"/>
                        <a:t>Work Life Balance Directive</a:t>
                      </a:r>
                      <a:endParaRPr/>
                    </a:p>
                  </a:txBody>
                  <a:tcPr marL="91425" marR="91425" marT="91425" marB="91425">
                    <a:lnL w="9525" cap="flat" cmpd="sng">
                      <a:solidFill>
                        <a:srgbClr val="EFA652"/>
                      </a:solidFill>
                      <a:prstDash val="solid"/>
                      <a:round/>
                      <a:headEnd type="none" w="sm" len="sm"/>
                      <a:tailEnd type="none" w="sm" len="sm"/>
                    </a:lnL>
                    <a:lnR w="9525" cap="flat" cmpd="sng">
                      <a:solidFill>
                        <a:srgbClr val="EFA652"/>
                      </a:solidFill>
                      <a:prstDash val="solid"/>
                      <a:round/>
                      <a:headEnd type="none" w="sm" len="sm"/>
                      <a:tailEnd type="none" w="sm" len="sm"/>
                    </a:lnR>
                    <a:lnT w="9525" cap="flat" cmpd="sng">
                      <a:solidFill>
                        <a:srgbClr val="EFA652"/>
                      </a:solidFill>
                      <a:prstDash val="solid"/>
                      <a:round/>
                      <a:headEnd type="none" w="sm" len="sm"/>
                      <a:tailEnd type="none" w="sm" len="sm"/>
                    </a:lnT>
                    <a:lnB w="9525" cap="flat" cmpd="sng">
                      <a:solidFill>
                        <a:srgbClr val="EFA652"/>
                      </a:solidFill>
                      <a:prstDash val="solid"/>
                      <a:round/>
                      <a:headEnd type="none" w="sm" len="sm"/>
                      <a:tailEnd type="none" w="sm" len="sm"/>
                    </a:lnB>
                    <a:solidFill>
                      <a:srgbClr val="CACACA"/>
                    </a:solidFill>
                  </a:tcPr>
                </a:tc>
                <a:tc>
                  <a:txBody>
                    <a:bodyPr/>
                    <a:lstStyle/>
                    <a:p>
                      <a:pPr marL="0" lvl="0" indent="0" algn="l" rtl="0">
                        <a:spcBef>
                          <a:spcPts val="0"/>
                        </a:spcBef>
                        <a:spcAft>
                          <a:spcPts val="0"/>
                        </a:spcAft>
                        <a:buNone/>
                      </a:pPr>
                      <a:r>
                        <a:rPr lang="en-IE"/>
                        <a:t>Fund maternal and infant health research</a:t>
                      </a:r>
                      <a:endParaRPr/>
                    </a:p>
                  </a:txBody>
                  <a:tcPr marL="91425" marR="91425" marT="91425" marB="91425">
                    <a:lnL w="9525" cap="flat" cmpd="sng">
                      <a:solidFill>
                        <a:srgbClr val="EFA652"/>
                      </a:solidFill>
                      <a:prstDash val="solid"/>
                      <a:round/>
                      <a:headEnd type="none" w="sm" len="sm"/>
                      <a:tailEnd type="none" w="sm" len="sm"/>
                    </a:lnL>
                    <a:lnR w="9525" cap="flat" cmpd="sng">
                      <a:solidFill>
                        <a:srgbClr val="EFA652"/>
                      </a:solidFill>
                      <a:prstDash val="solid"/>
                      <a:round/>
                      <a:headEnd type="none" w="sm" len="sm"/>
                      <a:tailEnd type="none" w="sm" len="sm"/>
                    </a:lnR>
                    <a:lnT w="9525" cap="flat" cmpd="sng">
                      <a:solidFill>
                        <a:srgbClr val="EFA652"/>
                      </a:solidFill>
                      <a:prstDash val="solid"/>
                      <a:round/>
                      <a:headEnd type="none" w="sm" len="sm"/>
                      <a:tailEnd type="none" w="sm" len="sm"/>
                    </a:lnT>
                    <a:lnB w="9525" cap="flat" cmpd="sng">
                      <a:solidFill>
                        <a:srgbClr val="EFA652"/>
                      </a:solidFill>
                      <a:prstDash val="solid"/>
                      <a:round/>
                      <a:headEnd type="none" w="sm" len="sm"/>
                      <a:tailEnd type="none" w="sm" len="sm"/>
                    </a:lnB>
                    <a:solidFill>
                      <a:srgbClr val="CACACA"/>
                    </a:solidFill>
                  </a:tcPr>
                </a:tc>
                <a:tc>
                  <a:txBody>
                    <a:bodyPr/>
                    <a:lstStyle/>
                    <a:p>
                      <a:pPr marL="0" lvl="0" indent="0" algn="l" rtl="0">
                        <a:spcBef>
                          <a:spcPts val="0"/>
                        </a:spcBef>
                        <a:spcAft>
                          <a:spcPts val="0"/>
                        </a:spcAft>
                        <a:buNone/>
                      </a:pPr>
                      <a:r>
                        <a:rPr lang="en-IE"/>
                        <a:t>Promote multilingual, open-source information</a:t>
                      </a:r>
                      <a:endParaRPr/>
                    </a:p>
                  </a:txBody>
                  <a:tcPr marL="91425" marR="91425" marT="91425" marB="91425">
                    <a:lnL w="9525" cap="flat" cmpd="sng">
                      <a:solidFill>
                        <a:srgbClr val="EFA652"/>
                      </a:solidFill>
                      <a:prstDash val="solid"/>
                      <a:round/>
                      <a:headEnd type="none" w="sm" len="sm"/>
                      <a:tailEnd type="none" w="sm" len="sm"/>
                    </a:lnL>
                    <a:lnR w="9525" cap="flat" cmpd="sng">
                      <a:solidFill>
                        <a:srgbClr val="EFA652"/>
                      </a:solidFill>
                      <a:prstDash val="solid"/>
                      <a:round/>
                      <a:headEnd type="none" w="sm" len="sm"/>
                      <a:tailEnd type="none" w="sm" len="sm"/>
                    </a:lnR>
                    <a:lnT w="9525" cap="flat" cmpd="sng">
                      <a:solidFill>
                        <a:srgbClr val="EFA652"/>
                      </a:solidFill>
                      <a:prstDash val="solid"/>
                      <a:round/>
                      <a:headEnd type="none" w="sm" len="sm"/>
                      <a:tailEnd type="none" w="sm" len="sm"/>
                    </a:lnT>
                    <a:lnB w="9525" cap="flat" cmpd="sng">
                      <a:solidFill>
                        <a:srgbClr val="EFA652"/>
                      </a:solidFill>
                      <a:prstDash val="solid"/>
                      <a:round/>
                      <a:headEnd type="none" w="sm" len="sm"/>
                      <a:tailEnd type="none" w="sm" len="sm"/>
                    </a:lnB>
                    <a:solidFill>
                      <a:srgbClr val="CACACA"/>
                    </a:solidFill>
                  </a:tcPr>
                </a:tc>
                <a:tc>
                  <a:txBody>
                    <a:bodyPr/>
                    <a:lstStyle/>
                    <a:p>
                      <a:pPr marL="0" lvl="0" indent="0" algn="l" rtl="0">
                        <a:spcBef>
                          <a:spcPts val="0"/>
                        </a:spcBef>
                        <a:spcAft>
                          <a:spcPts val="0"/>
                        </a:spcAft>
                        <a:buNone/>
                      </a:pPr>
                      <a:r>
                        <a:rPr lang="en-IE"/>
                        <a:t>Improve health and social professional education</a:t>
                      </a:r>
                      <a:endParaRPr/>
                    </a:p>
                  </a:txBody>
                  <a:tcPr marL="91425" marR="91425" marT="91425" marB="91425">
                    <a:lnL w="9525" cap="flat" cmpd="sng">
                      <a:solidFill>
                        <a:srgbClr val="EFA652"/>
                      </a:solidFill>
                      <a:prstDash val="solid"/>
                      <a:round/>
                      <a:headEnd type="none" w="sm" len="sm"/>
                      <a:tailEnd type="none" w="sm" len="sm"/>
                    </a:lnL>
                    <a:lnR w="9525" cap="flat" cmpd="sng">
                      <a:solidFill>
                        <a:srgbClr val="EFA652"/>
                      </a:solidFill>
                      <a:prstDash val="solid"/>
                      <a:round/>
                      <a:headEnd type="none" w="sm" len="sm"/>
                      <a:tailEnd type="none" w="sm" len="sm"/>
                    </a:lnR>
                    <a:lnT w="9525" cap="flat" cmpd="sng">
                      <a:solidFill>
                        <a:srgbClr val="EFA652"/>
                      </a:solidFill>
                      <a:prstDash val="solid"/>
                      <a:round/>
                      <a:headEnd type="none" w="sm" len="sm"/>
                      <a:tailEnd type="none" w="sm" len="sm"/>
                    </a:lnT>
                    <a:lnB w="9525" cap="flat" cmpd="sng">
                      <a:solidFill>
                        <a:srgbClr val="EFA652"/>
                      </a:solidFill>
                      <a:prstDash val="solid"/>
                      <a:round/>
                      <a:headEnd type="none" w="sm" len="sm"/>
                      <a:tailEnd type="none" w="sm" len="sm"/>
                    </a:lnB>
                    <a:solidFill>
                      <a:srgbClr val="CACACA"/>
                    </a:solidFill>
                  </a:tcPr>
                </a:tc>
                <a:tc>
                  <a:txBody>
                    <a:bodyPr/>
                    <a:lstStyle/>
                    <a:p>
                      <a:pPr marL="0" lvl="0" indent="0" algn="l" rtl="0">
                        <a:spcBef>
                          <a:spcPts val="0"/>
                        </a:spcBef>
                        <a:spcAft>
                          <a:spcPts val="0"/>
                        </a:spcAft>
                        <a:buNone/>
                      </a:pPr>
                      <a:r>
                        <a:rPr lang="en-IE"/>
                        <a:t>Support knowledge and best practice sharing between Member States</a:t>
                      </a:r>
                      <a:endParaRPr/>
                    </a:p>
                  </a:txBody>
                  <a:tcPr marL="91425" marR="91425" marT="91425" marB="91425">
                    <a:lnL w="9525" cap="flat" cmpd="sng">
                      <a:solidFill>
                        <a:srgbClr val="EFA652"/>
                      </a:solidFill>
                      <a:prstDash val="solid"/>
                      <a:round/>
                      <a:headEnd type="none" w="sm" len="sm"/>
                      <a:tailEnd type="none" w="sm" len="sm"/>
                    </a:lnL>
                    <a:lnR w="9525" cap="flat" cmpd="sng">
                      <a:solidFill>
                        <a:srgbClr val="EFA652"/>
                      </a:solidFill>
                      <a:prstDash val="solid"/>
                      <a:round/>
                      <a:headEnd type="none" w="sm" len="sm"/>
                      <a:tailEnd type="none" w="sm" len="sm"/>
                    </a:lnR>
                    <a:lnT w="9525" cap="flat" cmpd="sng">
                      <a:solidFill>
                        <a:srgbClr val="EFA652"/>
                      </a:solidFill>
                      <a:prstDash val="solid"/>
                      <a:round/>
                      <a:headEnd type="none" w="sm" len="sm"/>
                      <a:tailEnd type="none" w="sm" len="sm"/>
                    </a:lnT>
                    <a:lnB w="9525" cap="flat" cmpd="sng">
                      <a:solidFill>
                        <a:srgbClr val="EFA652"/>
                      </a:solidFill>
                      <a:prstDash val="solid"/>
                      <a:round/>
                      <a:headEnd type="none" w="sm" len="sm"/>
                      <a:tailEnd type="none" w="sm" len="sm"/>
                    </a:lnB>
                    <a:solidFill>
                      <a:srgbClr val="CACACA"/>
                    </a:solidFill>
                  </a:tcPr>
                </a:tc>
                <a:extLst>
                  <a:ext uri="{0D108BD9-81ED-4DB2-BD59-A6C34878D82A}">
                    <a16:rowId xmlns:a16="http://schemas.microsoft.com/office/drawing/2014/main" val="10003"/>
                  </a:ext>
                </a:extLst>
              </a:tr>
              <a:tr h="801075">
                <a:tc>
                  <a:txBody>
                    <a:bodyPr/>
                    <a:lstStyle/>
                    <a:p>
                      <a:pPr marL="0" lvl="0" indent="0" algn="l" rtl="0">
                        <a:spcBef>
                          <a:spcPts val="0"/>
                        </a:spcBef>
                        <a:spcAft>
                          <a:spcPts val="0"/>
                        </a:spcAft>
                        <a:buNone/>
                      </a:pPr>
                      <a:r>
                        <a:rPr lang="en-IE"/>
                        <a:t>EU Maternity Leave Directive (92/85/EEC)</a:t>
                      </a:r>
                      <a:endParaRPr/>
                    </a:p>
                  </a:txBody>
                  <a:tcPr marL="91425" marR="91425" marT="91425" marB="91425">
                    <a:lnL w="9525" cap="flat" cmpd="sng">
                      <a:solidFill>
                        <a:srgbClr val="EFA652"/>
                      </a:solidFill>
                      <a:prstDash val="solid"/>
                      <a:round/>
                      <a:headEnd type="none" w="sm" len="sm"/>
                      <a:tailEnd type="none" w="sm" len="sm"/>
                    </a:lnL>
                    <a:lnR w="9525" cap="flat" cmpd="sng">
                      <a:solidFill>
                        <a:srgbClr val="EFA652"/>
                      </a:solidFill>
                      <a:prstDash val="solid"/>
                      <a:round/>
                      <a:headEnd type="none" w="sm" len="sm"/>
                      <a:tailEnd type="none" w="sm" len="sm"/>
                    </a:lnR>
                    <a:lnT w="9525" cap="flat" cmpd="sng">
                      <a:solidFill>
                        <a:srgbClr val="EFA652"/>
                      </a:solidFill>
                      <a:prstDash val="solid"/>
                      <a:round/>
                      <a:headEnd type="none" w="sm" len="sm"/>
                      <a:tailEnd type="none" w="sm" len="sm"/>
                    </a:lnT>
                    <a:lnB w="9525" cap="flat" cmpd="sng">
                      <a:solidFill>
                        <a:srgbClr val="EFA652"/>
                      </a:solidFill>
                      <a:prstDash val="solid"/>
                      <a:round/>
                      <a:headEnd type="none" w="sm" len="sm"/>
                      <a:tailEnd type="none" w="sm" len="sm"/>
                    </a:lnB>
                    <a:solidFill>
                      <a:srgbClr val="CACACA"/>
                    </a:solidFill>
                  </a:tcPr>
                </a:tc>
                <a:tc>
                  <a:txBody>
                    <a:bodyPr/>
                    <a:lstStyle/>
                    <a:p>
                      <a:pPr marL="0" lvl="0" indent="0" algn="l" rtl="0">
                        <a:spcBef>
                          <a:spcPts val="0"/>
                        </a:spcBef>
                        <a:spcAft>
                          <a:spcPts val="0"/>
                        </a:spcAft>
                        <a:buNone/>
                      </a:pPr>
                      <a:r>
                        <a:rPr lang="en-IE"/>
                        <a:t>Promote healthy behavioural approaches</a:t>
                      </a:r>
                      <a:endParaRPr/>
                    </a:p>
                  </a:txBody>
                  <a:tcPr marL="91425" marR="91425" marT="91425" marB="91425">
                    <a:lnL w="9525" cap="flat" cmpd="sng">
                      <a:solidFill>
                        <a:srgbClr val="EFA652"/>
                      </a:solidFill>
                      <a:prstDash val="solid"/>
                      <a:round/>
                      <a:headEnd type="none" w="sm" len="sm"/>
                      <a:tailEnd type="none" w="sm" len="sm"/>
                    </a:lnL>
                    <a:lnR w="9525" cap="flat" cmpd="sng">
                      <a:solidFill>
                        <a:srgbClr val="EFA652"/>
                      </a:solidFill>
                      <a:prstDash val="solid"/>
                      <a:round/>
                      <a:headEnd type="none" w="sm" len="sm"/>
                      <a:tailEnd type="none" w="sm" len="sm"/>
                    </a:lnR>
                    <a:lnT w="9525" cap="flat" cmpd="sng">
                      <a:solidFill>
                        <a:srgbClr val="EFA652"/>
                      </a:solidFill>
                      <a:prstDash val="solid"/>
                      <a:round/>
                      <a:headEnd type="none" w="sm" len="sm"/>
                      <a:tailEnd type="none" w="sm" len="sm"/>
                    </a:lnT>
                    <a:lnB w="9525" cap="flat" cmpd="sng">
                      <a:solidFill>
                        <a:srgbClr val="EFA652"/>
                      </a:solidFill>
                      <a:prstDash val="solid"/>
                      <a:round/>
                      <a:headEnd type="none" w="sm" len="sm"/>
                      <a:tailEnd type="none" w="sm" len="sm"/>
                    </a:lnB>
                    <a:solidFill>
                      <a:srgbClr val="CACACA"/>
                    </a:solidFill>
                  </a:tcPr>
                </a:tc>
                <a:tc>
                  <a:txBody>
                    <a:bodyPr/>
                    <a:lstStyle/>
                    <a:p>
                      <a:pPr marL="0" lvl="0" indent="0" algn="l" rtl="0">
                        <a:spcBef>
                          <a:spcPts val="0"/>
                        </a:spcBef>
                        <a:spcAft>
                          <a:spcPts val="0"/>
                        </a:spcAft>
                        <a:buNone/>
                      </a:pPr>
                      <a:r>
                        <a:rPr lang="en-IE"/>
                        <a:t>Support EU-wide system on safe use of medicines</a:t>
                      </a:r>
                      <a:endParaRPr/>
                    </a:p>
                  </a:txBody>
                  <a:tcPr marL="91425" marR="91425" marT="91425" marB="91425">
                    <a:lnL w="9525" cap="flat" cmpd="sng">
                      <a:solidFill>
                        <a:srgbClr val="EFA652"/>
                      </a:solidFill>
                      <a:prstDash val="solid"/>
                      <a:round/>
                      <a:headEnd type="none" w="sm" len="sm"/>
                      <a:tailEnd type="none" w="sm" len="sm"/>
                    </a:lnL>
                    <a:lnR w="9525" cap="flat" cmpd="sng">
                      <a:solidFill>
                        <a:srgbClr val="EFA652"/>
                      </a:solidFill>
                      <a:prstDash val="solid"/>
                      <a:round/>
                      <a:headEnd type="none" w="sm" len="sm"/>
                      <a:tailEnd type="none" w="sm" len="sm"/>
                    </a:lnR>
                    <a:lnT w="9525" cap="flat" cmpd="sng">
                      <a:solidFill>
                        <a:srgbClr val="EFA652"/>
                      </a:solidFill>
                      <a:prstDash val="solid"/>
                      <a:round/>
                      <a:headEnd type="none" w="sm" len="sm"/>
                      <a:tailEnd type="none" w="sm" len="sm"/>
                    </a:lnT>
                    <a:lnB w="9525" cap="flat" cmpd="sng">
                      <a:solidFill>
                        <a:srgbClr val="EFA652"/>
                      </a:solidFill>
                      <a:prstDash val="solid"/>
                      <a:round/>
                      <a:headEnd type="none" w="sm" len="sm"/>
                      <a:tailEnd type="none" w="sm" len="sm"/>
                    </a:lnB>
                    <a:solidFill>
                      <a:srgbClr val="CACACA"/>
                    </a:solidFill>
                  </a:tcPr>
                </a:tc>
                <a:tc>
                  <a:txBody>
                    <a:bodyPr/>
                    <a:lstStyle/>
                    <a:p>
                      <a:pPr marL="0" lvl="0" indent="0" algn="l" rtl="0">
                        <a:spcBef>
                          <a:spcPts val="0"/>
                        </a:spcBef>
                        <a:spcAft>
                          <a:spcPts val="0"/>
                        </a:spcAft>
                        <a:buNone/>
                      </a:pPr>
                      <a:r>
                        <a:rPr lang="en-IE"/>
                        <a:t>Multi-stakeholder network on maternal  health and well-being; engage with communities on policy and programming</a:t>
                      </a:r>
                      <a:endParaRPr/>
                    </a:p>
                  </a:txBody>
                  <a:tcPr marL="91425" marR="91425" marT="91425" marB="91425">
                    <a:lnL w="9525" cap="flat" cmpd="sng">
                      <a:solidFill>
                        <a:srgbClr val="EFA652"/>
                      </a:solidFill>
                      <a:prstDash val="solid"/>
                      <a:round/>
                      <a:headEnd type="none" w="sm" len="sm"/>
                      <a:tailEnd type="none" w="sm" len="sm"/>
                    </a:lnL>
                    <a:lnR w="9525" cap="flat" cmpd="sng">
                      <a:solidFill>
                        <a:srgbClr val="EFA652"/>
                      </a:solidFill>
                      <a:prstDash val="solid"/>
                      <a:round/>
                      <a:headEnd type="none" w="sm" len="sm"/>
                      <a:tailEnd type="none" w="sm" len="sm"/>
                    </a:lnR>
                    <a:lnT w="9525" cap="flat" cmpd="sng">
                      <a:solidFill>
                        <a:srgbClr val="EFA652"/>
                      </a:solidFill>
                      <a:prstDash val="solid"/>
                      <a:round/>
                      <a:headEnd type="none" w="sm" len="sm"/>
                      <a:tailEnd type="none" w="sm" len="sm"/>
                    </a:lnT>
                    <a:lnB w="9525" cap="flat" cmpd="sng">
                      <a:solidFill>
                        <a:srgbClr val="EFA652"/>
                      </a:solidFill>
                      <a:prstDash val="solid"/>
                      <a:round/>
                      <a:headEnd type="none" w="sm" len="sm"/>
                      <a:tailEnd type="none" w="sm" len="sm"/>
                    </a:lnB>
                    <a:solidFill>
                      <a:srgbClr val="CACACA"/>
                    </a:solidFill>
                  </a:tcPr>
                </a:tc>
                <a:tc>
                  <a:txBody>
                    <a:bodyPr/>
                    <a:lstStyle/>
                    <a:p>
                      <a:pPr marL="0" lvl="0" indent="0" algn="l" rtl="0">
                        <a:spcBef>
                          <a:spcPts val="0"/>
                        </a:spcBef>
                        <a:spcAft>
                          <a:spcPts val="0"/>
                        </a:spcAft>
                        <a:buNone/>
                      </a:pPr>
                      <a:r>
                        <a:rPr lang="en-IE"/>
                        <a:t>Support involvement of women and their families</a:t>
                      </a:r>
                      <a:endParaRPr/>
                    </a:p>
                  </a:txBody>
                  <a:tcPr marL="91425" marR="91425" marT="91425" marB="91425">
                    <a:lnL w="9525" cap="flat" cmpd="sng">
                      <a:solidFill>
                        <a:srgbClr val="EFA652"/>
                      </a:solidFill>
                      <a:prstDash val="solid"/>
                      <a:round/>
                      <a:headEnd type="none" w="sm" len="sm"/>
                      <a:tailEnd type="none" w="sm" len="sm"/>
                    </a:lnL>
                    <a:lnR w="9525" cap="flat" cmpd="sng">
                      <a:solidFill>
                        <a:srgbClr val="EFA652"/>
                      </a:solidFill>
                      <a:prstDash val="solid"/>
                      <a:round/>
                      <a:headEnd type="none" w="sm" len="sm"/>
                      <a:tailEnd type="none" w="sm" len="sm"/>
                    </a:lnR>
                    <a:lnT w="9525" cap="flat" cmpd="sng">
                      <a:solidFill>
                        <a:srgbClr val="EFA652"/>
                      </a:solidFill>
                      <a:prstDash val="solid"/>
                      <a:round/>
                      <a:headEnd type="none" w="sm" len="sm"/>
                      <a:tailEnd type="none" w="sm" len="sm"/>
                    </a:lnT>
                    <a:lnB w="9525" cap="flat" cmpd="sng">
                      <a:solidFill>
                        <a:srgbClr val="EFA652"/>
                      </a:solidFill>
                      <a:prstDash val="solid"/>
                      <a:round/>
                      <a:headEnd type="none" w="sm" len="sm"/>
                      <a:tailEnd type="none" w="sm" len="sm"/>
                    </a:lnB>
                    <a:solidFill>
                      <a:srgbClr val="CACACA"/>
                    </a:solidFill>
                  </a:tcPr>
                </a:tc>
                <a:extLst>
                  <a:ext uri="{0D108BD9-81ED-4DB2-BD59-A6C34878D82A}">
                    <a16:rowId xmlns:a16="http://schemas.microsoft.com/office/drawing/2014/main" val="10004"/>
                  </a:ext>
                </a:extLst>
              </a:tr>
              <a:tr h="801075">
                <a:tc>
                  <a:txBody>
                    <a:bodyPr/>
                    <a:lstStyle/>
                    <a:p>
                      <a:pPr marL="0" lvl="0" indent="0" algn="l" rtl="0">
                        <a:spcBef>
                          <a:spcPts val="0"/>
                        </a:spcBef>
                        <a:spcAft>
                          <a:spcPts val="0"/>
                        </a:spcAft>
                        <a:buNone/>
                      </a:pPr>
                      <a:r>
                        <a:rPr lang="en-IE"/>
                        <a:t>Enforce gender equity measures</a:t>
                      </a:r>
                      <a:endParaRPr/>
                    </a:p>
                  </a:txBody>
                  <a:tcPr marL="91425" marR="91425" marT="91425" marB="91425">
                    <a:lnL w="9525" cap="flat" cmpd="sng">
                      <a:solidFill>
                        <a:srgbClr val="EFA652"/>
                      </a:solidFill>
                      <a:prstDash val="solid"/>
                      <a:round/>
                      <a:headEnd type="none" w="sm" len="sm"/>
                      <a:tailEnd type="none" w="sm" len="sm"/>
                    </a:lnL>
                    <a:lnR w="9525" cap="flat" cmpd="sng">
                      <a:solidFill>
                        <a:srgbClr val="EFA652"/>
                      </a:solidFill>
                      <a:prstDash val="solid"/>
                      <a:round/>
                      <a:headEnd type="none" w="sm" len="sm"/>
                      <a:tailEnd type="none" w="sm" len="sm"/>
                    </a:lnR>
                    <a:lnT w="9525" cap="flat" cmpd="sng">
                      <a:solidFill>
                        <a:srgbClr val="EFA652"/>
                      </a:solidFill>
                      <a:prstDash val="solid"/>
                      <a:round/>
                      <a:headEnd type="none" w="sm" len="sm"/>
                      <a:tailEnd type="none" w="sm" len="sm"/>
                    </a:lnT>
                    <a:lnB w="9525" cap="flat" cmpd="sng">
                      <a:solidFill>
                        <a:srgbClr val="EFA652"/>
                      </a:solidFill>
                      <a:prstDash val="solid"/>
                      <a:round/>
                      <a:headEnd type="none" w="sm" len="sm"/>
                      <a:tailEnd type="none" w="sm" len="sm"/>
                    </a:lnB>
                    <a:solidFill>
                      <a:srgbClr val="CACACA"/>
                    </a:solidFill>
                  </a:tcPr>
                </a:tc>
                <a:tc>
                  <a:txBody>
                    <a:bodyPr/>
                    <a:lstStyle/>
                    <a:p>
                      <a:pPr marL="0" lvl="0" indent="0" algn="l" rtl="0">
                        <a:spcBef>
                          <a:spcPts val="0"/>
                        </a:spcBef>
                        <a:spcAft>
                          <a:spcPts val="0"/>
                        </a:spcAft>
                        <a:buNone/>
                      </a:pPr>
                      <a:r>
                        <a:rPr lang="en-IE"/>
                        <a:t>Target chronic and infectious disease prevention/mitigation</a:t>
                      </a:r>
                      <a:endParaRPr/>
                    </a:p>
                  </a:txBody>
                  <a:tcPr marL="91425" marR="91425" marT="91425" marB="91425">
                    <a:lnL w="9525" cap="flat" cmpd="sng">
                      <a:solidFill>
                        <a:srgbClr val="EFA652"/>
                      </a:solidFill>
                      <a:prstDash val="solid"/>
                      <a:round/>
                      <a:headEnd type="none" w="sm" len="sm"/>
                      <a:tailEnd type="none" w="sm" len="sm"/>
                    </a:lnL>
                    <a:lnR w="9525" cap="flat" cmpd="sng">
                      <a:solidFill>
                        <a:srgbClr val="EFA652"/>
                      </a:solidFill>
                      <a:prstDash val="solid"/>
                      <a:round/>
                      <a:headEnd type="none" w="sm" len="sm"/>
                      <a:tailEnd type="none" w="sm" len="sm"/>
                    </a:lnR>
                    <a:lnT w="9525" cap="flat" cmpd="sng">
                      <a:solidFill>
                        <a:srgbClr val="EFA652"/>
                      </a:solidFill>
                      <a:prstDash val="solid"/>
                      <a:round/>
                      <a:headEnd type="none" w="sm" len="sm"/>
                      <a:tailEnd type="none" w="sm" len="sm"/>
                    </a:lnT>
                    <a:lnB w="9525" cap="flat" cmpd="sng">
                      <a:solidFill>
                        <a:srgbClr val="EFA652"/>
                      </a:solidFill>
                      <a:prstDash val="solid"/>
                      <a:round/>
                      <a:headEnd type="none" w="sm" len="sm"/>
                      <a:tailEnd type="none" w="sm" len="sm"/>
                    </a:lnB>
                    <a:solidFill>
                      <a:srgbClr val="CACACA"/>
                    </a:solidFill>
                  </a:tcPr>
                </a:tc>
                <a:tc>
                  <a:txBody>
                    <a:bodyPr/>
                    <a:lstStyle/>
                    <a:p>
                      <a:pPr marL="0" lvl="0" indent="0" algn="l" rtl="0">
                        <a:spcBef>
                          <a:spcPts val="0"/>
                        </a:spcBef>
                        <a:spcAft>
                          <a:spcPts val="0"/>
                        </a:spcAft>
                        <a:buNone/>
                      </a:pPr>
                      <a:r>
                        <a:rPr lang="en-IE"/>
                        <a:t>Design and implementation of services and policies around needs of populations experiencing vulnerability</a:t>
                      </a:r>
                      <a:endParaRPr/>
                    </a:p>
                  </a:txBody>
                  <a:tcPr marL="91425" marR="91425" marT="91425" marB="91425">
                    <a:lnL w="9525" cap="flat" cmpd="sng">
                      <a:solidFill>
                        <a:srgbClr val="EFA652"/>
                      </a:solidFill>
                      <a:prstDash val="solid"/>
                      <a:round/>
                      <a:headEnd type="none" w="sm" len="sm"/>
                      <a:tailEnd type="none" w="sm" len="sm"/>
                    </a:lnL>
                    <a:lnR w="9525" cap="flat" cmpd="sng">
                      <a:solidFill>
                        <a:srgbClr val="EFA652"/>
                      </a:solidFill>
                      <a:prstDash val="solid"/>
                      <a:round/>
                      <a:headEnd type="none" w="sm" len="sm"/>
                      <a:tailEnd type="none" w="sm" len="sm"/>
                    </a:lnR>
                    <a:lnT w="9525" cap="flat" cmpd="sng">
                      <a:solidFill>
                        <a:srgbClr val="EFA652"/>
                      </a:solidFill>
                      <a:prstDash val="solid"/>
                      <a:round/>
                      <a:headEnd type="none" w="sm" len="sm"/>
                      <a:tailEnd type="none" w="sm" len="sm"/>
                    </a:lnT>
                    <a:lnB w="9525" cap="flat" cmpd="sng">
                      <a:solidFill>
                        <a:srgbClr val="EFA652"/>
                      </a:solidFill>
                      <a:prstDash val="solid"/>
                      <a:round/>
                      <a:headEnd type="none" w="sm" len="sm"/>
                      <a:tailEnd type="none" w="sm" len="sm"/>
                    </a:lnB>
                    <a:solidFill>
                      <a:srgbClr val="CACACA"/>
                    </a:solidFill>
                  </a:tcPr>
                </a:tc>
                <a:tc>
                  <a:txBody>
                    <a:bodyPr/>
                    <a:lstStyle/>
                    <a:p>
                      <a:pPr marL="0" lvl="0" indent="0" algn="l" rtl="0">
                        <a:spcBef>
                          <a:spcPts val="0"/>
                        </a:spcBef>
                        <a:spcAft>
                          <a:spcPts val="0"/>
                        </a:spcAft>
                        <a:buNone/>
                      </a:pPr>
                      <a:r>
                        <a:rPr lang="en-IE"/>
                        <a:t>Multidisciplinary, multi-sectoral approaches  </a:t>
                      </a:r>
                      <a:endParaRPr/>
                    </a:p>
                  </a:txBody>
                  <a:tcPr marL="91425" marR="91425" marT="91425" marB="91425">
                    <a:lnL w="9525" cap="flat" cmpd="sng">
                      <a:solidFill>
                        <a:srgbClr val="EFA652"/>
                      </a:solidFill>
                      <a:prstDash val="solid"/>
                      <a:round/>
                      <a:headEnd type="none" w="sm" len="sm"/>
                      <a:tailEnd type="none" w="sm" len="sm"/>
                    </a:lnL>
                    <a:lnR w="9525" cap="flat" cmpd="sng">
                      <a:solidFill>
                        <a:srgbClr val="EFA652"/>
                      </a:solidFill>
                      <a:prstDash val="solid"/>
                      <a:round/>
                      <a:headEnd type="none" w="sm" len="sm"/>
                      <a:tailEnd type="none" w="sm" len="sm"/>
                    </a:lnR>
                    <a:lnT w="9525" cap="flat" cmpd="sng">
                      <a:solidFill>
                        <a:srgbClr val="EFA652"/>
                      </a:solidFill>
                      <a:prstDash val="solid"/>
                      <a:round/>
                      <a:headEnd type="none" w="sm" len="sm"/>
                      <a:tailEnd type="none" w="sm" len="sm"/>
                    </a:lnT>
                    <a:lnB w="9525" cap="flat" cmpd="sng">
                      <a:solidFill>
                        <a:srgbClr val="EFA652"/>
                      </a:solidFill>
                      <a:prstDash val="solid"/>
                      <a:round/>
                      <a:headEnd type="none" w="sm" len="sm"/>
                      <a:tailEnd type="none" w="sm" len="sm"/>
                    </a:lnB>
                    <a:solidFill>
                      <a:srgbClr val="CACACA"/>
                    </a:solidFill>
                  </a:tcPr>
                </a:tc>
                <a:tc>
                  <a:txBody>
                    <a:bodyPr/>
                    <a:lstStyle/>
                    <a:p>
                      <a:pPr marL="0" lvl="0" indent="0" algn="l" rtl="0">
                        <a:spcBef>
                          <a:spcPts val="0"/>
                        </a:spcBef>
                        <a:spcAft>
                          <a:spcPts val="0"/>
                        </a:spcAft>
                        <a:buNone/>
                      </a:pPr>
                      <a:endParaRPr/>
                    </a:p>
                  </a:txBody>
                  <a:tcPr marL="91425" marR="91425" marT="91425" marB="91425">
                    <a:lnL w="9525" cap="flat" cmpd="sng">
                      <a:solidFill>
                        <a:srgbClr val="EFA652"/>
                      </a:solidFill>
                      <a:prstDash val="solid"/>
                      <a:round/>
                      <a:headEnd type="none" w="sm" len="sm"/>
                      <a:tailEnd type="none" w="sm" len="sm"/>
                    </a:lnL>
                    <a:lnR w="9525" cap="flat" cmpd="sng">
                      <a:solidFill>
                        <a:srgbClr val="EFA652"/>
                      </a:solidFill>
                      <a:prstDash val="solid"/>
                      <a:round/>
                      <a:headEnd type="none" w="sm" len="sm"/>
                      <a:tailEnd type="none" w="sm" len="sm"/>
                    </a:lnR>
                    <a:lnT w="9525" cap="flat" cmpd="sng">
                      <a:solidFill>
                        <a:srgbClr val="EFA652"/>
                      </a:solidFill>
                      <a:prstDash val="solid"/>
                      <a:round/>
                      <a:headEnd type="none" w="sm" len="sm"/>
                      <a:tailEnd type="none" w="sm" len="sm"/>
                    </a:lnT>
                    <a:lnB w="9525" cap="flat" cmpd="sng">
                      <a:solidFill>
                        <a:srgbClr val="EFA652"/>
                      </a:solidFill>
                      <a:prstDash val="solid"/>
                      <a:round/>
                      <a:headEnd type="none" w="sm" len="sm"/>
                      <a:tailEnd type="none" w="sm" len="sm"/>
                    </a:lnB>
                    <a:solidFill>
                      <a:srgbClr val="CACACA"/>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graphicFrame>
        <p:nvGraphicFramePr>
          <p:cNvPr id="234" name="Google Shape;234;p18"/>
          <p:cNvGraphicFramePr/>
          <p:nvPr>
            <p:extLst>
              <p:ext uri="{D42A27DB-BD31-4B8C-83A1-F6EECF244321}">
                <p14:modId xmlns:p14="http://schemas.microsoft.com/office/powerpoint/2010/main" val="2958590299"/>
              </p:ext>
            </p:extLst>
          </p:nvPr>
        </p:nvGraphicFramePr>
        <p:xfrm>
          <a:off x="0" y="391884"/>
          <a:ext cx="12193587" cy="6547060"/>
        </p:xfrm>
        <a:graphic>
          <a:graphicData uri="http://schemas.openxmlformats.org/drawingml/2006/table">
            <a:tbl>
              <a:tblPr firstRow="1" bandRow="1">
                <a:noFill/>
                <a:tableStyleId>{6BAFDA60-A366-48F9-B081-711FDB17E0E0}</a:tableStyleId>
              </a:tblPr>
              <a:tblGrid>
                <a:gridCol w="2104422">
                  <a:extLst>
                    <a:ext uri="{9D8B030D-6E8A-4147-A177-3AD203B41FA5}">
                      <a16:colId xmlns:a16="http://schemas.microsoft.com/office/drawing/2014/main" val="20000"/>
                    </a:ext>
                  </a:extLst>
                </a:gridCol>
                <a:gridCol w="10089165">
                  <a:extLst>
                    <a:ext uri="{9D8B030D-6E8A-4147-A177-3AD203B41FA5}">
                      <a16:colId xmlns:a16="http://schemas.microsoft.com/office/drawing/2014/main" val="20001"/>
                    </a:ext>
                  </a:extLst>
                </a:gridCol>
              </a:tblGrid>
              <a:tr h="420550">
                <a:tc gridSpan="2">
                  <a:txBody>
                    <a:bodyPr/>
                    <a:lstStyle/>
                    <a:p>
                      <a:pPr marL="0" marR="0" lvl="0" indent="0" algn="ctr" rtl="0">
                        <a:lnSpc>
                          <a:spcPct val="100000"/>
                        </a:lnSpc>
                        <a:spcBef>
                          <a:spcPts val="0"/>
                        </a:spcBef>
                        <a:spcAft>
                          <a:spcPts val="0"/>
                        </a:spcAft>
                        <a:buClr>
                          <a:srgbClr val="000000"/>
                        </a:buClr>
                        <a:buSzPts val="1800"/>
                        <a:buFont typeface="Arial"/>
                        <a:buNone/>
                      </a:pPr>
                      <a:r>
                        <a:rPr lang="en-IE" sz="1800" u="none" strike="noStrike" cap="none" dirty="0"/>
                        <a:t>High Level Recommendations</a:t>
                      </a:r>
                      <a:endParaRPr sz="1800" u="none" strike="noStrike" cap="none" dirty="0"/>
                    </a:p>
                  </a:txBody>
                  <a:tcPr marL="91450" marR="91450" marT="45725" marB="45725">
                    <a:lnB w="38100" cap="flat" cmpd="sng">
                      <a:solidFill>
                        <a:srgbClr val="EFA652"/>
                      </a:solidFill>
                      <a:prstDash val="solid"/>
                      <a:round/>
                      <a:headEnd type="none" w="sm" len="sm"/>
                      <a:tailEnd type="none" w="sm" len="sm"/>
                    </a:lnB>
                    <a:solidFill>
                      <a:srgbClr val="318FC5"/>
                    </a:solidFill>
                  </a:tcPr>
                </a:tc>
                <a:tc hMerge="1">
                  <a:txBody>
                    <a:bodyPr/>
                    <a:lstStyle/>
                    <a:p>
                      <a:endParaRPr lang="en-US"/>
                    </a:p>
                  </a:txBody>
                  <a:tcPr/>
                </a:tc>
                <a:extLst>
                  <a:ext uri="{0D108BD9-81ED-4DB2-BD59-A6C34878D82A}">
                    <a16:rowId xmlns:a16="http://schemas.microsoft.com/office/drawing/2014/main" val="10000"/>
                  </a:ext>
                </a:extLst>
              </a:tr>
              <a:tr h="1202633">
                <a:tc>
                  <a:txBody>
                    <a:bodyPr/>
                    <a:lstStyle/>
                    <a:p>
                      <a:pPr marL="0" marR="0" lvl="0" indent="0" algn="ctr" rtl="0">
                        <a:lnSpc>
                          <a:spcPct val="100000"/>
                        </a:lnSpc>
                        <a:spcBef>
                          <a:spcPts val="0"/>
                        </a:spcBef>
                        <a:spcAft>
                          <a:spcPts val="0"/>
                        </a:spcAft>
                        <a:buClr>
                          <a:schemeClr val="dk1"/>
                        </a:buClr>
                        <a:buSzPts val="1800"/>
                        <a:buFont typeface="Arial"/>
                        <a:buNone/>
                      </a:pPr>
                      <a:r>
                        <a:rPr lang="en-IE" sz="1800" b="1" u="none" strike="noStrike" cap="none" dirty="0"/>
                        <a:t>Promotion of Health</a:t>
                      </a:r>
                      <a:r>
                        <a:rPr lang="en-IE" sz="1800" b="1" u="none" strike="noStrike" cap="none" baseline="0" dirty="0"/>
                        <a:t> and Well-Being</a:t>
                      </a:r>
                      <a:endParaRPr sz="1400" b="1" u="none" strike="noStrike" cap="none" dirty="0"/>
                    </a:p>
                    <a:p>
                      <a:pPr marL="0" marR="0" lvl="0" indent="0" algn="ctr" rtl="0">
                        <a:lnSpc>
                          <a:spcPct val="100000"/>
                        </a:lnSpc>
                        <a:spcBef>
                          <a:spcPts val="0"/>
                        </a:spcBef>
                        <a:spcAft>
                          <a:spcPts val="0"/>
                        </a:spcAft>
                        <a:buClr>
                          <a:srgbClr val="000000"/>
                        </a:buClr>
                        <a:buSzPts val="1800"/>
                        <a:buFont typeface="Arial"/>
                        <a:buNone/>
                      </a:pPr>
                      <a:endParaRPr sz="1800" b="1" u="none" strike="noStrike" cap="none" dirty="0"/>
                    </a:p>
                  </a:txBody>
                  <a:tcPr marL="91450" marR="91450" marT="45725" marB="45725" anchor="ctr">
                    <a:lnL w="12700" cap="flat" cmpd="sng">
                      <a:solidFill>
                        <a:srgbClr val="EFA652"/>
                      </a:solidFill>
                      <a:prstDash val="solid"/>
                      <a:round/>
                      <a:headEnd type="none" w="sm" len="sm"/>
                      <a:tailEnd type="none" w="sm" len="sm"/>
                    </a:lnL>
                    <a:lnR w="12700" cap="flat" cmpd="sng">
                      <a:solidFill>
                        <a:srgbClr val="EFA652"/>
                      </a:solidFill>
                      <a:prstDash val="solid"/>
                      <a:round/>
                      <a:headEnd type="none" w="sm" len="sm"/>
                      <a:tailEnd type="none" w="sm" len="sm"/>
                    </a:lnR>
                    <a:lnT w="38100" cap="flat" cmpd="sng">
                      <a:solidFill>
                        <a:srgbClr val="EFA652"/>
                      </a:solidFill>
                      <a:prstDash val="solid"/>
                      <a:round/>
                      <a:headEnd type="none" w="sm" len="sm"/>
                      <a:tailEnd type="none" w="sm" len="sm"/>
                    </a:lnT>
                    <a:lnB w="12700" cap="flat" cmpd="sng">
                      <a:solidFill>
                        <a:srgbClr val="EFA652"/>
                      </a:solidFill>
                      <a:prstDash val="solid"/>
                      <a:round/>
                      <a:headEnd type="none" w="sm" len="sm"/>
                      <a:tailEnd type="none" w="sm" len="sm"/>
                    </a:lnB>
                    <a:solidFill>
                      <a:srgbClr val="CACACA"/>
                    </a:solidFill>
                  </a:tcPr>
                </a:tc>
                <a:tc>
                  <a:txBody>
                    <a:bodyPr/>
                    <a:lstStyle/>
                    <a:p>
                      <a:pPr marL="857250" marR="0" lvl="1" indent="-457200" algn="l" rtl="0">
                        <a:lnSpc>
                          <a:spcPct val="100000"/>
                        </a:lnSpc>
                        <a:spcBef>
                          <a:spcPts val="0"/>
                        </a:spcBef>
                        <a:spcAft>
                          <a:spcPts val="0"/>
                        </a:spcAft>
                        <a:buClr>
                          <a:schemeClr val="dk1"/>
                        </a:buClr>
                        <a:buSzPts val="1400"/>
                        <a:buFont typeface="Arial"/>
                        <a:buAutoNum type="arabicPeriod"/>
                      </a:pPr>
                      <a:r>
                        <a:rPr lang="en-IE" sz="1600" u="none" strike="noStrike" cap="none" dirty="0"/>
                        <a:t>Pregnancy viewed as a regular event that takes place at a particular time within a woman’s life</a:t>
                      </a:r>
                      <a:endParaRPr sz="1600" u="none" strike="noStrike" cap="none" dirty="0"/>
                    </a:p>
                    <a:p>
                      <a:pPr marL="857250" marR="0" lvl="1" indent="-457200" algn="l" rtl="0">
                        <a:lnSpc>
                          <a:spcPct val="100000"/>
                        </a:lnSpc>
                        <a:spcBef>
                          <a:spcPts val="0"/>
                        </a:spcBef>
                        <a:spcAft>
                          <a:spcPts val="0"/>
                        </a:spcAft>
                        <a:buClr>
                          <a:schemeClr val="dk1"/>
                        </a:buClr>
                        <a:buSzPts val="1400"/>
                        <a:buFont typeface="Arial"/>
                        <a:buAutoNum type="arabicPeriod"/>
                      </a:pPr>
                      <a:r>
                        <a:rPr lang="en-IE" sz="1600" u="none" strike="noStrike" cap="none" dirty="0"/>
                        <a:t>Health promotion taken early and at critical points from childhood through to older age</a:t>
                      </a:r>
                    </a:p>
                    <a:p>
                      <a:pPr marL="857250" marR="0" lvl="1" indent="-457200" algn="l" defTabSz="914400" rtl="0" eaLnBrk="1" fontAlgn="auto" latinLnBrk="0" hangingPunct="1">
                        <a:lnSpc>
                          <a:spcPct val="100000"/>
                        </a:lnSpc>
                        <a:spcBef>
                          <a:spcPts val="0"/>
                        </a:spcBef>
                        <a:spcAft>
                          <a:spcPts val="0"/>
                        </a:spcAft>
                        <a:buClr>
                          <a:schemeClr val="dk1"/>
                        </a:buClr>
                        <a:buSzPts val="1400"/>
                        <a:buFont typeface="Arial"/>
                        <a:buAutoNum type="arabicPeriod"/>
                        <a:tabLst/>
                        <a:defRPr/>
                      </a:pPr>
                      <a:r>
                        <a:rPr lang="en-IE" sz="1600" u="none" strike="noStrike" cap="none" dirty="0"/>
                        <a:t>Life course approach to good</a:t>
                      </a:r>
                      <a:r>
                        <a:rPr lang="en-IE" sz="1600" u="none" strike="noStrike" cap="none" baseline="0" dirty="0"/>
                        <a:t> health and </a:t>
                      </a:r>
                      <a:r>
                        <a:rPr lang="en-IE" sz="1600" u="none" strike="noStrike" cap="none" dirty="0"/>
                        <a:t>well-being rather than intervention during birth.</a:t>
                      </a:r>
                      <a:endParaRPr sz="1600" u="none" strike="noStrike" cap="none" dirty="0"/>
                    </a:p>
                    <a:p>
                      <a:pPr marL="857250" marR="0" lvl="1" indent="-457200" algn="l" rtl="0">
                        <a:lnSpc>
                          <a:spcPct val="100000"/>
                        </a:lnSpc>
                        <a:spcBef>
                          <a:spcPts val="0"/>
                        </a:spcBef>
                        <a:spcAft>
                          <a:spcPts val="0"/>
                        </a:spcAft>
                        <a:buClr>
                          <a:schemeClr val="dk1"/>
                        </a:buClr>
                        <a:buSzPts val="1400"/>
                        <a:buFont typeface="Arial"/>
                        <a:buAutoNum type="arabicPeriod"/>
                      </a:pPr>
                      <a:r>
                        <a:rPr lang="en-IE" sz="1600" u="none" strike="noStrike" cap="none" dirty="0"/>
                        <a:t>Pregnancy</a:t>
                      </a:r>
                      <a:r>
                        <a:rPr lang="en-IE" sz="1600" u="none" strike="noStrike" cap="none" baseline="0" dirty="0"/>
                        <a:t> as a</a:t>
                      </a:r>
                      <a:r>
                        <a:rPr lang="en-IE" sz="1600" u="none" strike="noStrike" cap="none" dirty="0"/>
                        <a:t> psycho-social opportunity to empower women to lead</a:t>
                      </a:r>
                      <a:r>
                        <a:rPr lang="en-IE" sz="1600" u="none" strike="noStrike" cap="none" baseline="0" dirty="0"/>
                        <a:t> healthy lifestyles</a:t>
                      </a:r>
                      <a:r>
                        <a:rPr lang="en-IE" sz="1600" u="none" strike="noStrike" cap="none" dirty="0"/>
                        <a:t>.  </a:t>
                      </a:r>
                      <a:endParaRPr sz="1600" u="none" strike="noStrike" cap="none" dirty="0"/>
                    </a:p>
                    <a:p>
                      <a:pPr marL="0" marR="0" lvl="0" indent="0" algn="l" rtl="0">
                        <a:lnSpc>
                          <a:spcPct val="100000"/>
                        </a:lnSpc>
                        <a:spcBef>
                          <a:spcPts val="0"/>
                        </a:spcBef>
                        <a:spcAft>
                          <a:spcPts val="0"/>
                        </a:spcAft>
                        <a:buClr>
                          <a:srgbClr val="000000"/>
                        </a:buClr>
                        <a:buSzPts val="1400"/>
                        <a:buFont typeface="Arial"/>
                        <a:buNone/>
                      </a:pPr>
                      <a:endParaRPr sz="1600" u="none" strike="noStrike" cap="none" dirty="0"/>
                    </a:p>
                  </a:txBody>
                  <a:tcPr marL="91450" marR="91450" marT="45725" marB="45725">
                    <a:lnL w="12700" cap="flat" cmpd="sng">
                      <a:solidFill>
                        <a:srgbClr val="EFA652"/>
                      </a:solidFill>
                      <a:prstDash val="solid"/>
                      <a:round/>
                      <a:headEnd type="none" w="sm" len="sm"/>
                      <a:tailEnd type="none" w="sm" len="sm"/>
                    </a:lnL>
                    <a:lnR w="12700" cap="flat" cmpd="sng">
                      <a:solidFill>
                        <a:srgbClr val="EFA652"/>
                      </a:solidFill>
                      <a:prstDash val="solid"/>
                      <a:round/>
                      <a:headEnd type="none" w="sm" len="sm"/>
                      <a:tailEnd type="none" w="sm" len="sm"/>
                    </a:lnR>
                    <a:lnT w="38100" cap="flat" cmpd="sng">
                      <a:solidFill>
                        <a:srgbClr val="EFA652"/>
                      </a:solidFill>
                      <a:prstDash val="solid"/>
                      <a:round/>
                      <a:headEnd type="none" w="sm" len="sm"/>
                      <a:tailEnd type="none" w="sm" len="sm"/>
                    </a:lnT>
                    <a:lnB w="12700" cap="flat" cmpd="sng">
                      <a:solidFill>
                        <a:srgbClr val="EFA652"/>
                      </a:solidFill>
                      <a:prstDash val="solid"/>
                      <a:round/>
                      <a:headEnd type="none" w="sm" len="sm"/>
                      <a:tailEnd type="none" w="sm" len="sm"/>
                    </a:lnB>
                    <a:solidFill>
                      <a:srgbClr val="E6E6E6"/>
                    </a:solidFill>
                  </a:tcPr>
                </a:tc>
                <a:extLst>
                  <a:ext uri="{0D108BD9-81ED-4DB2-BD59-A6C34878D82A}">
                    <a16:rowId xmlns:a16="http://schemas.microsoft.com/office/drawing/2014/main" val="10001"/>
                  </a:ext>
                </a:extLst>
              </a:tr>
              <a:tr h="2187908">
                <a:tc>
                  <a:txBody>
                    <a:bodyPr/>
                    <a:lstStyle/>
                    <a:p>
                      <a:pPr marL="0" marR="0" lvl="0" indent="0" algn="ctr" rtl="0">
                        <a:lnSpc>
                          <a:spcPct val="100000"/>
                        </a:lnSpc>
                        <a:spcBef>
                          <a:spcPts val="0"/>
                        </a:spcBef>
                        <a:spcAft>
                          <a:spcPts val="0"/>
                        </a:spcAft>
                        <a:buClr>
                          <a:schemeClr val="dk1"/>
                        </a:buClr>
                        <a:buSzPts val="1800"/>
                        <a:buFont typeface="Arial"/>
                        <a:buNone/>
                      </a:pPr>
                      <a:r>
                        <a:rPr lang="en-IE" sz="1800" b="1" u="none" strike="noStrike" cap="none"/>
                        <a:t>Person – Centred and Rights Based Approach</a:t>
                      </a:r>
                      <a:endParaRPr sz="1400" b="1" u="none" strike="noStrike" cap="none"/>
                    </a:p>
                    <a:p>
                      <a:pPr marL="0" marR="0" lvl="0" indent="0" algn="ctr" rtl="0">
                        <a:lnSpc>
                          <a:spcPct val="100000"/>
                        </a:lnSpc>
                        <a:spcBef>
                          <a:spcPts val="0"/>
                        </a:spcBef>
                        <a:spcAft>
                          <a:spcPts val="0"/>
                        </a:spcAft>
                        <a:buClr>
                          <a:srgbClr val="000000"/>
                        </a:buClr>
                        <a:buSzPts val="1800"/>
                        <a:buFont typeface="Arial"/>
                        <a:buNone/>
                      </a:pPr>
                      <a:endParaRPr sz="1800" b="1" u="none" strike="noStrike" cap="none"/>
                    </a:p>
                  </a:txBody>
                  <a:tcPr marL="91450" marR="91450" marT="45725" marB="45725" anchor="ctr">
                    <a:lnL w="12700" cap="flat" cmpd="sng">
                      <a:solidFill>
                        <a:srgbClr val="EFA652"/>
                      </a:solidFill>
                      <a:prstDash val="solid"/>
                      <a:round/>
                      <a:headEnd type="none" w="sm" len="sm"/>
                      <a:tailEnd type="none" w="sm" len="sm"/>
                    </a:lnL>
                    <a:lnR w="12700" cap="flat" cmpd="sng">
                      <a:solidFill>
                        <a:srgbClr val="EFA652"/>
                      </a:solidFill>
                      <a:prstDash val="solid"/>
                      <a:round/>
                      <a:headEnd type="none" w="sm" len="sm"/>
                      <a:tailEnd type="none" w="sm" len="sm"/>
                    </a:lnR>
                    <a:lnT w="12700" cap="flat" cmpd="sng">
                      <a:solidFill>
                        <a:srgbClr val="EFA652"/>
                      </a:solidFill>
                      <a:prstDash val="solid"/>
                      <a:round/>
                      <a:headEnd type="none" w="sm" len="sm"/>
                      <a:tailEnd type="none" w="sm" len="sm"/>
                    </a:lnT>
                    <a:lnB w="12700" cap="flat" cmpd="sng">
                      <a:solidFill>
                        <a:srgbClr val="EFA652"/>
                      </a:solidFill>
                      <a:prstDash val="solid"/>
                      <a:round/>
                      <a:headEnd type="none" w="sm" len="sm"/>
                      <a:tailEnd type="none" w="sm" len="sm"/>
                    </a:lnB>
                    <a:solidFill>
                      <a:srgbClr val="CACACA"/>
                    </a:solidFill>
                  </a:tcPr>
                </a:tc>
                <a:tc>
                  <a:txBody>
                    <a:bodyPr/>
                    <a:lstStyle/>
                    <a:p>
                      <a:pPr marL="857250" marR="0" lvl="1" indent="-457200" algn="l" rtl="0">
                        <a:lnSpc>
                          <a:spcPct val="100000"/>
                        </a:lnSpc>
                        <a:spcBef>
                          <a:spcPts val="0"/>
                        </a:spcBef>
                        <a:spcAft>
                          <a:spcPts val="0"/>
                        </a:spcAft>
                        <a:buClr>
                          <a:schemeClr val="dk1"/>
                        </a:buClr>
                        <a:buSzPts val="1400"/>
                        <a:buFont typeface="Arial"/>
                        <a:buAutoNum type="arabicPeriod"/>
                      </a:pPr>
                      <a:r>
                        <a:rPr lang="en-IE" sz="1600" u="none" strike="noStrike" cap="none" dirty="0"/>
                        <a:t>Transformative approach to foreground women’s voices and personhood, mainstreamed through</a:t>
                      </a:r>
                      <a:r>
                        <a:rPr lang="en-IE" sz="1600" u="none" strike="noStrike" cap="none" baseline="0" dirty="0"/>
                        <a:t> all available EU policies. </a:t>
                      </a:r>
                      <a:endParaRPr lang="en-IE" sz="1600" u="none" strike="noStrike" cap="none" dirty="0"/>
                    </a:p>
                    <a:p>
                      <a:pPr marL="857250" marR="0" lvl="1" indent="-457200" algn="l" rtl="0">
                        <a:lnSpc>
                          <a:spcPct val="100000"/>
                        </a:lnSpc>
                        <a:spcBef>
                          <a:spcPts val="0"/>
                        </a:spcBef>
                        <a:spcAft>
                          <a:spcPts val="0"/>
                        </a:spcAft>
                        <a:buClr>
                          <a:schemeClr val="dk1"/>
                        </a:buClr>
                        <a:buSzPts val="1400"/>
                        <a:buFont typeface="Arial"/>
                        <a:buAutoNum type="arabicPeriod"/>
                      </a:pPr>
                      <a:r>
                        <a:rPr lang="en-IE" sz="1600" u="none" strike="noStrike" cap="none" dirty="0"/>
                        <a:t>Connecting to patient</a:t>
                      </a:r>
                      <a:r>
                        <a:rPr lang="en-IE" sz="1600" u="none" strike="noStrike" cap="none" baseline="0" dirty="0"/>
                        <a:t> public participation</a:t>
                      </a:r>
                      <a:r>
                        <a:rPr lang="en-IE" sz="1600" u="none" strike="noStrike" cap="none" dirty="0"/>
                        <a:t>, patient advocacy, and partnership</a:t>
                      </a:r>
                      <a:r>
                        <a:rPr lang="en-IE" sz="1600" u="none" strike="noStrike" cap="none" baseline="0" dirty="0"/>
                        <a:t>, and drawing on implementation science and research to exercise rights.</a:t>
                      </a:r>
                      <a:endParaRPr sz="1600" u="none" strike="noStrike" cap="none" dirty="0"/>
                    </a:p>
                    <a:p>
                      <a:pPr marL="857250" marR="0" lvl="1" indent="-457200" algn="l" rtl="0">
                        <a:lnSpc>
                          <a:spcPct val="100000"/>
                        </a:lnSpc>
                        <a:spcBef>
                          <a:spcPts val="0"/>
                        </a:spcBef>
                        <a:spcAft>
                          <a:spcPts val="0"/>
                        </a:spcAft>
                        <a:buClr>
                          <a:schemeClr val="dk1"/>
                        </a:buClr>
                        <a:buSzPts val="1400"/>
                        <a:buFont typeface="Arial"/>
                        <a:buAutoNum type="arabicPeriod"/>
                      </a:pPr>
                      <a:r>
                        <a:rPr lang="en-IE" sz="1600" u="none" strike="noStrike" cap="none" dirty="0"/>
                        <a:t>Accelerate existing</a:t>
                      </a:r>
                      <a:r>
                        <a:rPr lang="en-IE" sz="1600" u="none" strike="noStrike" cap="none" baseline="0" dirty="0"/>
                        <a:t> instruments, for example</a:t>
                      </a:r>
                      <a:r>
                        <a:rPr lang="en-IE" sz="1600" u="none" strike="noStrike" cap="none" dirty="0"/>
                        <a:t> the Health Literacy Agenda in Europe: </a:t>
                      </a:r>
                      <a:r>
                        <a:rPr lang="en-IE" sz="1600" u="none" strike="noStrike" cap="none" dirty="0">
                          <a:solidFill>
                            <a:schemeClr val="tx1"/>
                          </a:solidFill>
                          <a:hlinkClick r:id="rId3"/>
                        </a:rPr>
                        <a:t>https://digital-strategy.ec.europa.eu/en/library/accelerating-health-literacy-agenda-europe</a:t>
                      </a:r>
                      <a:endParaRPr lang="en-IE" sz="1600" u="none" strike="noStrike" cap="none" dirty="0">
                        <a:solidFill>
                          <a:schemeClr val="tx1"/>
                        </a:solidFill>
                      </a:endParaRPr>
                    </a:p>
                    <a:p>
                      <a:pPr marL="857250" marR="0" lvl="1" indent="-457200" algn="l" defTabSz="914400" rtl="0" eaLnBrk="1" fontAlgn="auto" latinLnBrk="0" hangingPunct="1">
                        <a:lnSpc>
                          <a:spcPct val="100000"/>
                        </a:lnSpc>
                        <a:spcBef>
                          <a:spcPts val="0"/>
                        </a:spcBef>
                        <a:spcAft>
                          <a:spcPts val="0"/>
                        </a:spcAft>
                        <a:buClr>
                          <a:schemeClr val="dk1"/>
                        </a:buClr>
                        <a:buSzPts val="1400"/>
                        <a:buFont typeface="Arial"/>
                        <a:buAutoNum type="arabicPeriod"/>
                        <a:tabLst/>
                        <a:defRPr/>
                      </a:pPr>
                      <a:r>
                        <a:rPr lang="en-IE" sz="1600" u="none" strike="noStrike" cap="none" dirty="0"/>
                        <a:t>Framing access to maternal health as a human right (Access to maternal health and midwifery services for vulnerable populations. EU Report. 2019)</a:t>
                      </a:r>
                      <a:endParaRPr sz="1600" u="none" strike="noStrike" cap="none" dirty="0"/>
                    </a:p>
                    <a:p>
                      <a:pPr marL="0" marR="0" lvl="0" indent="0" algn="l" rtl="0">
                        <a:lnSpc>
                          <a:spcPct val="100000"/>
                        </a:lnSpc>
                        <a:spcBef>
                          <a:spcPts val="0"/>
                        </a:spcBef>
                        <a:spcAft>
                          <a:spcPts val="0"/>
                        </a:spcAft>
                        <a:buClr>
                          <a:srgbClr val="000000"/>
                        </a:buClr>
                        <a:buSzPts val="1400"/>
                        <a:buFont typeface="Arial"/>
                        <a:buNone/>
                      </a:pPr>
                      <a:endParaRPr sz="1600" u="none" strike="noStrike" cap="none" dirty="0"/>
                    </a:p>
                  </a:txBody>
                  <a:tcPr marL="91450" marR="91450" marT="45725" marB="45725">
                    <a:lnL w="12700" cap="flat" cmpd="sng">
                      <a:solidFill>
                        <a:srgbClr val="EFA652"/>
                      </a:solidFill>
                      <a:prstDash val="solid"/>
                      <a:round/>
                      <a:headEnd type="none" w="sm" len="sm"/>
                      <a:tailEnd type="none" w="sm" len="sm"/>
                    </a:lnL>
                    <a:lnR w="12700" cap="flat" cmpd="sng">
                      <a:solidFill>
                        <a:srgbClr val="EFA652"/>
                      </a:solidFill>
                      <a:prstDash val="solid"/>
                      <a:round/>
                      <a:headEnd type="none" w="sm" len="sm"/>
                      <a:tailEnd type="none" w="sm" len="sm"/>
                    </a:lnR>
                    <a:lnT w="12700" cap="flat" cmpd="sng">
                      <a:solidFill>
                        <a:srgbClr val="EFA652"/>
                      </a:solidFill>
                      <a:prstDash val="solid"/>
                      <a:round/>
                      <a:headEnd type="none" w="sm" len="sm"/>
                      <a:tailEnd type="none" w="sm" len="sm"/>
                    </a:lnT>
                    <a:lnB w="12700" cap="flat" cmpd="sng">
                      <a:solidFill>
                        <a:srgbClr val="EFA652"/>
                      </a:solidFill>
                      <a:prstDash val="solid"/>
                      <a:round/>
                      <a:headEnd type="none" w="sm" len="sm"/>
                      <a:tailEnd type="none" w="sm" len="sm"/>
                    </a:lnB>
                    <a:solidFill>
                      <a:srgbClr val="E6E6E6"/>
                    </a:solidFill>
                  </a:tcPr>
                </a:tc>
                <a:extLst>
                  <a:ext uri="{0D108BD9-81ED-4DB2-BD59-A6C34878D82A}">
                    <a16:rowId xmlns:a16="http://schemas.microsoft.com/office/drawing/2014/main" val="10002"/>
                  </a:ext>
                </a:extLst>
              </a:tr>
              <a:tr h="2312974">
                <a:tc>
                  <a:txBody>
                    <a:bodyPr/>
                    <a:lstStyle/>
                    <a:p>
                      <a:pPr marL="0" marR="0" lvl="0" indent="0" algn="ctr" rtl="0">
                        <a:lnSpc>
                          <a:spcPct val="100000"/>
                        </a:lnSpc>
                        <a:spcBef>
                          <a:spcPts val="0"/>
                        </a:spcBef>
                        <a:spcAft>
                          <a:spcPts val="0"/>
                        </a:spcAft>
                        <a:buClr>
                          <a:schemeClr val="dk1"/>
                        </a:buClr>
                        <a:buSzPts val="1800"/>
                        <a:buFont typeface="Arial"/>
                        <a:buNone/>
                      </a:pPr>
                      <a:r>
                        <a:rPr lang="en-IE" sz="1800" b="1" u="none" strike="noStrike" cap="none" dirty="0"/>
                        <a:t>Research</a:t>
                      </a:r>
                      <a:endParaRPr sz="1400" b="1" u="none" strike="noStrike" cap="none" dirty="0"/>
                    </a:p>
                    <a:p>
                      <a:pPr marL="0" marR="0" lvl="0" indent="0" algn="ctr" rtl="0">
                        <a:lnSpc>
                          <a:spcPct val="100000"/>
                        </a:lnSpc>
                        <a:spcBef>
                          <a:spcPts val="0"/>
                        </a:spcBef>
                        <a:spcAft>
                          <a:spcPts val="0"/>
                        </a:spcAft>
                        <a:buClr>
                          <a:srgbClr val="000000"/>
                        </a:buClr>
                        <a:buSzPts val="1800"/>
                        <a:buFont typeface="Arial"/>
                        <a:buNone/>
                      </a:pPr>
                      <a:endParaRPr sz="1800" b="1" u="none" strike="noStrike" cap="none" dirty="0"/>
                    </a:p>
                  </a:txBody>
                  <a:tcPr marL="91450" marR="91450" marT="45725" marB="45725" anchor="ctr">
                    <a:lnL w="12700" cap="flat" cmpd="sng">
                      <a:solidFill>
                        <a:srgbClr val="EFA652"/>
                      </a:solidFill>
                      <a:prstDash val="solid"/>
                      <a:round/>
                      <a:headEnd type="none" w="sm" len="sm"/>
                      <a:tailEnd type="none" w="sm" len="sm"/>
                    </a:lnL>
                    <a:lnR w="12700" cap="flat" cmpd="sng">
                      <a:solidFill>
                        <a:srgbClr val="EFA652"/>
                      </a:solidFill>
                      <a:prstDash val="solid"/>
                      <a:round/>
                      <a:headEnd type="none" w="sm" len="sm"/>
                      <a:tailEnd type="none" w="sm" len="sm"/>
                    </a:lnR>
                    <a:lnT w="12700" cap="flat" cmpd="sng">
                      <a:solidFill>
                        <a:srgbClr val="EFA652"/>
                      </a:solidFill>
                      <a:prstDash val="solid"/>
                      <a:round/>
                      <a:headEnd type="none" w="sm" len="sm"/>
                      <a:tailEnd type="none" w="sm" len="sm"/>
                    </a:lnT>
                    <a:lnB w="12700" cap="flat" cmpd="sng">
                      <a:solidFill>
                        <a:srgbClr val="EFA652"/>
                      </a:solidFill>
                      <a:prstDash val="solid"/>
                      <a:round/>
                      <a:headEnd type="none" w="sm" len="sm"/>
                      <a:tailEnd type="none" w="sm" len="sm"/>
                    </a:lnB>
                    <a:solidFill>
                      <a:srgbClr val="CACACA"/>
                    </a:solidFill>
                  </a:tcPr>
                </a:tc>
                <a:tc>
                  <a:txBody>
                    <a:bodyPr/>
                    <a:lstStyle/>
                    <a:p>
                      <a:pPr marL="857250" marR="0" lvl="1" indent="-457200" algn="l" rtl="0">
                        <a:lnSpc>
                          <a:spcPct val="100000"/>
                        </a:lnSpc>
                        <a:spcBef>
                          <a:spcPts val="0"/>
                        </a:spcBef>
                        <a:spcAft>
                          <a:spcPts val="0"/>
                        </a:spcAft>
                        <a:buClr>
                          <a:schemeClr val="dk1"/>
                        </a:buClr>
                        <a:buSzPts val="1400"/>
                        <a:buFont typeface="Arial"/>
                        <a:buAutoNum type="arabicPeriod"/>
                      </a:pPr>
                      <a:r>
                        <a:rPr lang="en-IE" sz="1600" u="none" strike="noStrike" cap="none" dirty="0"/>
                        <a:t>More representative and better quality data to be collected. Establish a reliable and standardised system for measuring and monitoring across EU member states.</a:t>
                      </a:r>
                    </a:p>
                    <a:p>
                      <a:pPr marL="857250" marR="0" lvl="1" indent="-457200" algn="l" rtl="0">
                        <a:lnSpc>
                          <a:spcPct val="100000"/>
                        </a:lnSpc>
                        <a:spcBef>
                          <a:spcPts val="0"/>
                        </a:spcBef>
                        <a:spcAft>
                          <a:spcPts val="0"/>
                        </a:spcAft>
                        <a:buClr>
                          <a:schemeClr val="dk1"/>
                        </a:buClr>
                        <a:buSzPts val="1400"/>
                        <a:buFont typeface="Arial"/>
                        <a:buAutoNum type="arabicPeriod"/>
                      </a:pPr>
                      <a:r>
                        <a:rPr lang="en-IE" sz="1600" u="none" strike="noStrike" cap="none" dirty="0"/>
                        <a:t>Explore possibilities of standardisation</a:t>
                      </a:r>
                      <a:r>
                        <a:rPr lang="en-IE" sz="1600" u="none" strike="noStrike" cap="none" baseline="0" dirty="0"/>
                        <a:t> of indicators across EU, for example nutrition, diabetes.</a:t>
                      </a:r>
                      <a:endParaRPr lang="en-IE" sz="1600" u="none" strike="noStrike" cap="none" dirty="0"/>
                    </a:p>
                    <a:p>
                      <a:pPr marL="857250" marR="0" lvl="1" indent="-457200" algn="l" defTabSz="914400" rtl="0" eaLnBrk="1" fontAlgn="auto" latinLnBrk="0" hangingPunct="1">
                        <a:lnSpc>
                          <a:spcPct val="100000"/>
                        </a:lnSpc>
                        <a:spcBef>
                          <a:spcPts val="0"/>
                        </a:spcBef>
                        <a:spcAft>
                          <a:spcPts val="0"/>
                        </a:spcAft>
                        <a:buClr>
                          <a:schemeClr val="dk1"/>
                        </a:buClr>
                        <a:buSzPts val="1400"/>
                        <a:buFont typeface="Arial"/>
                        <a:buAutoNum type="arabicPeriod"/>
                        <a:tabLst/>
                        <a:defRPr/>
                      </a:pPr>
                      <a:r>
                        <a:rPr lang="en-IE" sz="1600" u="none" strike="noStrike" cap="none" dirty="0"/>
                        <a:t>Prioritise data and analysis to capture inequity among women, recognising the diverse population of women, in terms of age, socio-economic status, migration and citizenship situation, ethnicity, among others,</a:t>
                      </a:r>
                      <a:r>
                        <a:rPr lang="en-IE" sz="1600" u="none" strike="noStrike" cap="none" baseline="0" dirty="0"/>
                        <a:t> recognising the intersectional nature of inequity</a:t>
                      </a:r>
                      <a:endParaRPr sz="1600" u="none" strike="noStrike" cap="none" dirty="0"/>
                    </a:p>
                    <a:p>
                      <a:pPr marL="857250" marR="0" lvl="1" indent="-457200" algn="l" rtl="0">
                        <a:lnSpc>
                          <a:spcPct val="100000"/>
                        </a:lnSpc>
                        <a:spcBef>
                          <a:spcPts val="0"/>
                        </a:spcBef>
                        <a:spcAft>
                          <a:spcPts val="0"/>
                        </a:spcAft>
                        <a:buClr>
                          <a:schemeClr val="dk1"/>
                        </a:buClr>
                        <a:buSzPts val="1400"/>
                        <a:buFont typeface="Arial"/>
                        <a:buAutoNum type="arabicPeriod"/>
                      </a:pPr>
                      <a:r>
                        <a:rPr lang="en-IE" sz="1600" u="none" strike="noStrike" cap="none" dirty="0"/>
                        <a:t>Integrating sex and gender in research, data disaggregated by sex, gender and age, in clinical trials. Incorporate analyses of gender in power and decision-making</a:t>
                      </a:r>
                      <a:r>
                        <a:rPr lang="en-IE" sz="1600" u="none" strike="noStrike" cap="none" baseline="0" dirty="0"/>
                        <a:t> in health systems.</a:t>
                      </a:r>
                      <a:endParaRPr sz="1600" u="none" strike="noStrike" cap="none" dirty="0"/>
                    </a:p>
                    <a:p>
                      <a:pPr marL="857250" marR="0" lvl="1" indent="-457200" algn="l" rtl="0">
                        <a:lnSpc>
                          <a:spcPct val="100000"/>
                        </a:lnSpc>
                        <a:spcBef>
                          <a:spcPts val="0"/>
                        </a:spcBef>
                        <a:spcAft>
                          <a:spcPts val="0"/>
                        </a:spcAft>
                        <a:buClr>
                          <a:schemeClr val="dk1"/>
                        </a:buClr>
                        <a:buSzPts val="1400"/>
                        <a:buFont typeface="Arial"/>
                        <a:buAutoNum type="arabicPeriod"/>
                      </a:pPr>
                      <a:r>
                        <a:rPr lang="en-IE" sz="1600" u="none" strike="noStrike" cap="none" dirty="0"/>
                        <a:t>Adopt a systems thinking approach to maternal health care research, drawing on the WHO building blocks</a:t>
                      </a:r>
                      <a:endParaRPr sz="1600" u="none" strike="noStrike" cap="none" dirty="0"/>
                    </a:p>
                  </a:txBody>
                  <a:tcPr marL="91450" marR="91450" marT="45725" marB="45725">
                    <a:lnL w="12700" cap="flat" cmpd="sng">
                      <a:solidFill>
                        <a:srgbClr val="EFA652"/>
                      </a:solidFill>
                      <a:prstDash val="solid"/>
                      <a:round/>
                      <a:headEnd type="none" w="sm" len="sm"/>
                      <a:tailEnd type="none" w="sm" len="sm"/>
                    </a:lnL>
                    <a:lnR w="12700" cap="flat" cmpd="sng">
                      <a:solidFill>
                        <a:srgbClr val="EFA652"/>
                      </a:solidFill>
                      <a:prstDash val="solid"/>
                      <a:round/>
                      <a:headEnd type="none" w="sm" len="sm"/>
                      <a:tailEnd type="none" w="sm" len="sm"/>
                    </a:lnR>
                    <a:lnT w="12700" cap="flat" cmpd="sng">
                      <a:solidFill>
                        <a:srgbClr val="EFA652"/>
                      </a:solidFill>
                      <a:prstDash val="solid"/>
                      <a:round/>
                      <a:headEnd type="none" w="sm" len="sm"/>
                      <a:tailEnd type="none" w="sm" len="sm"/>
                    </a:lnT>
                    <a:lnB w="12700" cap="flat" cmpd="sng">
                      <a:solidFill>
                        <a:srgbClr val="EFA652"/>
                      </a:solidFill>
                      <a:prstDash val="solid"/>
                      <a:round/>
                      <a:headEnd type="none" w="sm" len="sm"/>
                      <a:tailEnd type="none" w="sm" len="sm"/>
                    </a:lnB>
                    <a:solidFill>
                      <a:srgbClr val="E6E6E6"/>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7"/>
        <p:cNvGrpSpPr/>
        <p:nvPr/>
      </p:nvGrpSpPr>
      <p:grpSpPr>
        <a:xfrm>
          <a:off x="0" y="0"/>
          <a:ext cx="0" cy="0"/>
          <a:chOff x="0" y="0"/>
          <a:chExt cx="0" cy="0"/>
        </a:xfrm>
      </p:grpSpPr>
      <p:sp>
        <p:nvSpPr>
          <p:cNvPr id="98" name="Google Shape;98;g11044bde6d7_0_38"/>
          <p:cNvSpPr/>
          <p:nvPr/>
        </p:nvSpPr>
        <p:spPr>
          <a:xfrm>
            <a:off x="609600" y="533400"/>
            <a:ext cx="10972800" cy="9906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rgbClr val="FFFFFF"/>
              </a:solidFill>
              <a:latin typeface="Arial"/>
              <a:ea typeface="Arial"/>
              <a:cs typeface="Arial"/>
              <a:sym typeface="Arial"/>
            </a:endParaRPr>
          </a:p>
        </p:txBody>
      </p:sp>
      <p:sp>
        <p:nvSpPr>
          <p:cNvPr id="99" name="Google Shape;99;g11044bde6d7_0_38"/>
          <p:cNvSpPr txBox="1"/>
          <p:nvPr/>
        </p:nvSpPr>
        <p:spPr>
          <a:xfrm>
            <a:off x="838200" y="1825625"/>
            <a:ext cx="10766400" cy="4916400"/>
          </a:xfrm>
          <a:prstGeom prst="rect">
            <a:avLst/>
          </a:prstGeom>
          <a:noFill/>
          <a:ln>
            <a:noFill/>
          </a:ln>
        </p:spPr>
        <p:txBody>
          <a:bodyPr spcFirstLastPara="1" wrap="square" lIns="91425" tIns="45700" rIns="91425" bIns="45700" anchor="t" anchorCtr="0">
            <a:noAutofit/>
          </a:bodyPr>
          <a:lstStyle/>
          <a:p>
            <a:pPr marL="180975" marR="0" lvl="0" indent="-180975" algn="l" rtl="0">
              <a:lnSpc>
                <a:spcPct val="100000"/>
              </a:lnSpc>
              <a:spcBef>
                <a:spcPts val="0"/>
              </a:spcBef>
              <a:spcAft>
                <a:spcPts val="0"/>
              </a:spcAft>
              <a:buClr>
                <a:srgbClr val="FFFFFF"/>
              </a:buClr>
              <a:buSzPts val="2200"/>
              <a:buFont typeface="Arial"/>
              <a:buNone/>
            </a:pPr>
            <a:endParaRPr sz="2200" b="0" i="0" u="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endParaRPr sz="2200" b="0" i="0" u="none">
              <a:solidFill>
                <a:srgbClr val="000000"/>
              </a:solidFill>
              <a:latin typeface="Calibri"/>
              <a:ea typeface="Calibri"/>
              <a:cs typeface="Calibri"/>
              <a:sym typeface="Calibri"/>
            </a:endParaRPr>
          </a:p>
        </p:txBody>
      </p:sp>
      <p:pic>
        <p:nvPicPr>
          <p:cNvPr id="100" name="Google Shape;100;g11044bde6d7_0_38"/>
          <p:cNvPicPr preferRelativeResize="0"/>
          <p:nvPr/>
        </p:nvPicPr>
        <p:blipFill rotWithShape="1">
          <a:blip r:embed="rId3">
            <a:alphaModFix/>
          </a:blip>
          <a:srcRect/>
          <a:stretch/>
        </p:blipFill>
        <p:spPr>
          <a:xfrm>
            <a:off x="9480550" y="692150"/>
            <a:ext cx="739776" cy="1158875"/>
          </a:xfrm>
          <a:prstGeom prst="rect">
            <a:avLst/>
          </a:prstGeom>
          <a:noFill/>
          <a:ln>
            <a:noFill/>
          </a:ln>
        </p:spPr>
      </p:pic>
      <p:sp>
        <p:nvSpPr>
          <p:cNvPr id="101" name="Google Shape;101;g11044bde6d7_0_38"/>
          <p:cNvSpPr txBox="1">
            <a:spLocks noGrp="1"/>
          </p:cNvSpPr>
          <p:nvPr>
            <p:ph type="title" idx="4294967295"/>
          </p:nvPr>
        </p:nvSpPr>
        <p:spPr>
          <a:xfrm>
            <a:off x="109925" y="534150"/>
            <a:ext cx="10971300" cy="989100"/>
          </a:xfrm>
          <a:prstGeom prst="rect">
            <a:avLst/>
          </a:prstGeom>
          <a:noFill/>
          <a:ln>
            <a:noFill/>
          </a:ln>
        </p:spPr>
        <p:txBody>
          <a:bodyPr spcFirstLastPara="1" wrap="square" lIns="90000" tIns="46800" rIns="90000" bIns="46800" anchor="ctr" anchorCtr="0">
            <a:noAutofit/>
          </a:bodyPr>
          <a:lstStyle/>
          <a:p>
            <a:pPr marL="0" lvl="0" indent="0" algn="l" rtl="0">
              <a:lnSpc>
                <a:spcPct val="100000"/>
              </a:lnSpc>
              <a:spcBef>
                <a:spcPts val="0"/>
              </a:spcBef>
              <a:spcAft>
                <a:spcPts val="0"/>
              </a:spcAft>
              <a:buSzPts val="1400"/>
              <a:buNone/>
            </a:pPr>
            <a:r>
              <a:rPr lang="en-IE"/>
              <a:t>Maternal Health in the European Union</a:t>
            </a:r>
            <a:endParaRPr/>
          </a:p>
        </p:txBody>
      </p:sp>
      <p:sp>
        <p:nvSpPr>
          <p:cNvPr id="102" name="Google Shape;102;g11044bde6d7_0_38"/>
          <p:cNvSpPr txBox="1">
            <a:spLocks noGrp="1"/>
          </p:cNvSpPr>
          <p:nvPr>
            <p:ph type="body" idx="4294967295"/>
          </p:nvPr>
        </p:nvSpPr>
        <p:spPr>
          <a:xfrm>
            <a:off x="356436" y="1936188"/>
            <a:ext cx="10803000" cy="4921800"/>
          </a:xfrm>
          <a:prstGeom prst="rect">
            <a:avLst/>
          </a:prstGeom>
          <a:noFill/>
          <a:ln>
            <a:noFill/>
          </a:ln>
        </p:spPr>
        <p:txBody>
          <a:bodyPr spcFirstLastPara="1" wrap="square" lIns="90000" tIns="46800" rIns="90000" bIns="46800" anchor="t" anchorCtr="0">
            <a:normAutofit fontScale="85000" lnSpcReduction="10000"/>
          </a:bodyPr>
          <a:lstStyle/>
          <a:p>
            <a:pPr marL="342900" lvl="0" indent="-342900" algn="l" rtl="0">
              <a:lnSpc>
                <a:spcPct val="100000"/>
              </a:lnSpc>
              <a:spcBef>
                <a:spcPts val="0"/>
              </a:spcBef>
              <a:spcAft>
                <a:spcPts val="0"/>
              </a:spcAft>
              <a:buSzPct val="75268"/>
              <a:buNone/>
            </a:pPr>
            <a:r>
              <a:rPr lang="en-IE" b="1" dirty="0"/>
              <a:t>Aim</a:t>
            </a:r>
            <a:endParaRPr dirty="0"/>
          </a:p>
          <a:p>
            <a:pPr marL="342900" lvl="0" indent="-331470" algn="l" rtl="0">
              <a:lnSpc>
                <a:spcPct val="100000"/>
              </a:lnSpc>
              <a:spcBef>
                <a:spcPts val="600"/>
              </a:spcBef>
              <a:spcAft>
                <a:spcPts val="0"/>
              </a:spcAft>
              <a:buSzPct val="100000"/>
              <a:buChar char="●"/>
            </a:pPr>
            <a:r>
              <a:rPr lang="en-IE" dirty="0"/>
              <a:t>To trace trends and disparities in maternal health and care outcomes across the EU.</a:t>
            </a:r>
            <a:endParaRPr dirty="0"/>
          </a:p>
          <a:p>
            <a:pPr marL="342900" lvl="0" indent="-331470" algn="l" rtl="0">
              <a:lnSpc>
                <a:spcPct val="100000"/>
              </a:lnSpc>
              <a:spcBef>
                <a:spcPts val="600"/>
              </a:spcBef>
              <a:spcAft>
                <a:spcPts val="0"/>
              </a:spcAft>
              <a:buSzPct val="100000"/>
              <a:buChar char="●"/>
            </a:pPr>
            <a:r>
              <a:rPr lang="en-IE" dirty="0"/>
              <a:t>To establish a knowledge base on maternal health, with a view to supporting action to improve maternal health, maternal care, and to realise the right to safe pregnancies for the diverse body of women within the European Union. </a:t>
            </a:r>
            <a:endParaRPr b="1" dirty="0"/>
          </a:p>
          <a:p>
            <a:pPr marL="342900" lvl="0" indent="-342900" algn="l" rtl="0">
              <a:lnSpc>
                <a:spcPct val="100000"/>
              </a:lnSpc>
              <a:spcBef>
                <a:spcPts val="600"/>
              </a:spcBef>
              <a:spcAft>
                <a:spcPts val="0"/>
              </a:spcAft>
              <a:buSzPct val="75268"/>
              <a:buNone/>
            </a:pPr>
            <a:endParaRPr dirty="0"/>
          </a:p>
          <a:p>
            <a:pPr marL="342900" lvl="0" indent="-342900" algn="l" rtl="0">
              <a:lnSpc>
                <a:spcPct val="100000"/>
              </a:lnSpc>
              <a:spcBef>
                <a:spcPts val="600"/>
              </a:spcBef>
              <a:spcAft>
                <a:spcPts val="0"/>
              </a:spcAft>
              <a:buSzPct val="75268"/>
              <a:buNone/>
            </a:pPr>
            <a:r>
              <a:rPr lang="en-IE" b="1" dirty="0"/>
              <a:t>Objectives:</a:t>
            </a:r>
            <a:endParaRPr dirty="0"/>
          </a:p>
          <a:p>
            <a:pPr marL="342900" lvl="0" indent="-331470" algn="l" rtl="0">
              <a:lnSpc>
                <a:spcPct val="100000"/>
              </a:lnSpc>
              <a:spcBef>
                <a:spcPts val="600"/>
              </a:spcBef>
              <a:spcAft>
                <a:spcPts val="0"/>
              </a:spcAft>
              <a:buSzPct val="100000"/>
              <a:buChar char="●"/>
            </a:pPr>
            <a:r>
              <a:rPr lang="en-IE" dirty="0"/>
              <a:t>To summarise available evidence, including statistical data on maternal health and access to care.</a:t>
            </a:r>
            <a:endParaRPr dirty="0"/>
          </a:p>
          <a:p>
            <a:pPr marL="342900" lvl="0" indent="-331470" algn="l" rtl="0">
              <a:lnSpc>
                <a:spcPct val="100000"/>
              </a:lnSpc>
              <a:spcBef>
                <a:spcPts val="600"/>
              </a:spcBef>
              <a:spcAft>
                <a:spcPts val="0"/>
              </a:spcAft>
              <a:buSzPct val="100000"/>
              <a:buChar char="●"/>
            </a:pPr>
            <a:r>
              <a:rPr lang="en-IE" dirty="0"/>
              <a:t>To map evidence on prevention strategies to guard against risks to maternal health.</a:t>
            </a:r>
            <a:endParaRPr dirty="0"/>
          </a:p>
          <a:p>
            <a:pPr marL="342900" lvl="0" indent="-331470" algn="l" rtl="0">
              <a:lnSpc>
                <a:spcPct val="100000"/>
              </a:lnSpc>
              <a:spcBef>
                <a:spcPts val="600"/>
              </a:spcBef>
              <a:spcAft>
                <a:spcPts val="0"/>
              </a:spcAft>
              <a:buSzPct val="100000"/>
              <a:buChar char="●"/>
            </a:pPr>
            <a:r>
              <a:rPr lang="en-IE" dirty="0"/>
              <a:t>To identify barriers which prevent access to quality maternal health services at all levels</a:t>
            </a:r>
            <a:endParaRPr dirty="0"/>
          </a:p>
          <a:p>
            <a:pPr marL="342900" lvl="0" indent="-342900" algn="l" rtl="0">
              <a:lnSpc>
                <a:spcPct val="100000"/>
              </a:lnSpc>
              <a:spcBef>
                <a:spcPts val="600"/>
              </a:spcBef>
              <a:spcAft>
                <a:spcPts val="0"/>
              </a:spcAft>
              <a:buSzPct val="75268"/>
              <a:buNone/>
            </a:pPr>
            <a:endParaRPr dirty="0"/>
          </a:p>
          <a:p>
            <a:pPr marL="342900" lvl="0" indent="-342900" algn="l" rtl="0">
              <a:lnSpc>
                <a:spcPct val="100000"/>
              </a:lnSpc>
              <a:spcBef>
                <a:spcPts val="600"/>
              </a:spcBef>
              <a:spcAft>
                <a:spcPts val="0"/>
              </a:spcAft>
              <a:buSzPct val="75268"/>
              <a:buNone/>
            </a:pPr>
            <a:r>
              <a:rPr lang="en-IE" b="1" dirty="0"/>
              <a:t>Methods</a:t>
            </a:r>
            <a:endParaRPr dirty="0"/>
          </a:p>
          <a:p>
            <a:pPr marL="342900" lvl="0" indent="-331470" algn="l" rtl="0">
              <a:lnSpc>
                <a:spcPct val="100000"/>
              </a:lnSpc>
              <a:spcBef>
                <a:spcPts val="600"/>
              </a:spcBef>
              <a:spcAft>
                <a:spcPts val="0"/>
              </a:spcAft>
              <a:buSzPct val="100000"/>
              <a:buChar char="●"/>
            </a:pPr>
            <a:r>
              <a:rPr lang="en-IE" dirty="0"/>
              <a:t>Desk Review of Data Sources, Published Studies and Grey Literature</a:t>
            </a:r>
            <a:endParaRPr dirty="0"/>
          </a:p>
          <a:p>
            <a:pPr marL="0" lvl="0" indent="0" algn="l" rtl="0">
              <a:lnSpc>
                <a:spcPct val="100000"/>
              </a:lnSpc>
              <a:spcBef>
                <a:spcPts val="600"/>
              </a:spcBef>
              <a:spcAft>
                <a:spcPts val="0"/>
              </a:spcAft>
              <a:buSzPct val="75268"/>
              <a:buNone/>
            </a:pPr>
            <a:endParaRPr dirty="0"/>
          </a:p>
          <a:p>
            <a:pPr marL="342900" lvl="0" indent="-342900" algn="l" rtl="0">
              <a:lnSpc>
                <a:spcPct val="100000"/>
              </a:lnSpc>
              <a:spcBef>
                <a:spcPts val="600"/>
              </a:spcBef>
              <a:spcAft>
                <a:spcPts val="0"/>
              </a:spcAft>
              <a:buSzPct val="75268"/>
              <a:buNone/>
            </a:pP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06"/>
        <p:cNvGrpSpPr/>
        <p:nvPr/>
      </p:nvGrpSpPr>
      <p:grpSpPr>
        <a:xfrm>
          <a:off x="0" y="0"/>
          <a:ext cx="0" cy="0"/>
          <a:chOff x="0" y="0"/>
          <a:chExt cx="0" cy="0"/>
        </a:xfrm>
      </p:grpSpPr>
      <p:sp>
        <p:nvSpPr>
          <p:cNvPr id="107" name="Google Shape;107;g11044bde6d7_0_58"/>
          <p:cNvSpPr/>
          <p:nvPr/>
        </p:nvSpPr>
        <p:spPr>
          <a:xfrm>
            <a:off x="609600" y="533400"/>
            <a:ext cx="10972800" cy="9906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rgbClr val="FFFFFF"/>
              </a:solidFill>
              <a:latin typeface="Arial"/>
              <a:ea typeface="Arial"/>
              <a:cs typeface="Arial"/>
              <a:sym typeface="Arial"/>
            </a:endParaRPr>
          </a:p>
        </p:txBody>
      </p:sp>
      <p:sp>
        <p:nvSpPr>
          <p:cNvPr id="108" name="Google Shape;108;g11044bde6d7_0_58"/>
          <p:cNvSpPr txBox="1"/>
          <p:nvPr/>
        </p:nvSpPr>
        <p:spPr>
          <a:xfrm>
            <a:off x="838200" y="1825625"/>
            <a:ext cx="10766400" cy="4916400"/>
          </a:xfrm>
          <a:prstGeom prst="rect">
            <a:avLst/>
          </a:prstGeom>
          <a:noFill/>
          <a:ln>
            <a:noFill/>
          </a:ln>
        </p:spPr>
        <p:txBody>
          <a:bodyPr spcFirstLastPara="1" wrap="square" lIns="91425" tIns="45700" rIns="91425" bIns="45700" anchor="t" anchorCtr="0">
            <a:noAutofit/>
          </a:bodyPr>
          <a:lstStyle/>
          <a:p>
            <a:pPr marL="180975" marR="0" lvl="0" indent="-180975" algn="l" rtl="0">
              <a:lnSpc>
                <a:spcPct val="100000"/>
              </a:lnSpc>
              <a:spcBef>
                <a:spcPts val="0"/>
              </a:spcBef>
              <a:spcAft>
                <a:spcPts val="0"/>
              </a:spcAft>
              <a:buClr>
                <a:srgbClr val="FFFFFF"/>
              </a:buClr>
              <a:buSzPts val="2200"/>
              <a:buFont typeface="Arial"/>
              <a:buNone/>
            </a:pPr>
            <a:endParaRPr sz="2200" b="0" i="0" u="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endParaRPr sz="2200" b="0" i="0" u="none">
              <a:solidFill>
                <a:srgbClr val="000000"/>
              </a:solidFill>
              <a:latin typeface="Calibri"/>
              <a:ea typeface="Calibri"/>
              <a:cs typeface="Calibri"/>
              <a:sym typeface="Calibri"/>
            </a:endParaRPr>
          </a:p>
        </p:txBody>
      </p:sp>
      <p:pic>
        <p:nvPicPr>
          <p:cNvPr id="109" name="Google Shape;109;g11044bde6d7_0_58"/>
          <p:cNvPicPr preferRelativeResize="0"/>
          <p:nvPr/>
        </p:nvPicPr>
        <p:blipFill rotWithShape="1">
          <a:blip r:embed="rId3">
            <a:alphaModFix/>
          </a:blip>
          <a:srcRect/>
          <a:stretch/>
        </p:blipFill>
        <p:spPr>
          <a:xfrm>
            <a:off x="9480550" y="692150"/>
            <a:ext cx="739776" cy="1158875"/>
          </a:xfrm>
          <a:prstGeom prst="rect">
            <a:avLst/>
          </a:prstGeom>
          <a:noFill/>
          <a:ln>
            <a:noFill/>
          </a:ln>
        </p:spPr>
      </p:pic>
      <p:sp>
        <p:nvSpPr>
          <p:cNvPr id="110" name="Google Shape;110;g11044bde6d7_0_58"/>
          <p:cNvSpPr txBox="1">
            <a:spLocks noGrp="1"/>
          </p:cNvSpPr>
          <p:nvPr>
            <p:ph type="title" idx="4294967295"/>
          </p:nvPr>
        </p:nvSpPr>
        <p:spPr>
          <a:xfrm>
            <a:off x="109925" y="534150"/>
            <a:ext cx="10971300" cy="989100"/>
          </a:xfrm>
          <a:prstGeom prst="rect">
            <a:avLst/>
          </a:prstGeom>
          <a:noFill/>
          <a:ln>
            <a:noFill/>
          </a:ln>
        </p:spPr>
        <p:txBody>
          <a:bodyPr spcFirstLastPara="1" wrap="square" lIns="90000" tIns="46800" rIns="90000" bIns="46800" anchor="ctr" anchorCtr="0">
            <a:noAutofit/>
          </a:bodyPr>
          <a:lstStyle/>
          <a:p>
            <a:pPr marL="0" lvl="0" indent="0" algn="l" rtl="0">
              <a:lnSpc>
                <a:spcPct val="100000"/>
              </a:lnSpc>
              <a:spcBef>
                <a:spcPts val="0"/>
              </a:spcBef>
              <a:spcAft>
                <a:spcPts val="0"/>
              </a:spcAft>
              <a:buSzPts val="1400"/>
              <a:buNone/>
            </a:pPr>
            <a:r>
              <a:rPr lang="en-IE" dirty="0"/>
              <a:t>Maternal Health in the European Union</a:t>
            </a:r>
            <a:endParaRPr dirty="0"/>
          </a:p>
        </p:txBody>
      </p:sp>
      <p:sp>
        <p:nvSpPr>
          <p:cNvPr id="111" name="Google Shape;111;g11044bde6d7_0_58"/>
          <p:cNvSpPr txBox="1">
            <a:spLocks noGrp="1"/>
          </p:cNvSpPr>
          <p:nvPr>
            <p:ph type="body" idx="4294967295"/>
          </p:nvPr>
        </p:nvSpPr>
        <p:spPr>
          <a:xfrm>
            <a:off x="356425" y="1936196"/>
            <a:ext cx="10971300" cy="3211800"/>
          </a:xfrm>
          <a:prstGeom prst="rect">
            <a:avLst/>
          </a:prstGeom>
          <a:noFill/>
          <a:ln>
            <a:noFill/>
          </a:ln>
        </p:spPr>
        <p:txBody>
          <a:bodyPr spcFirstLastPara="1" wrap="square" lIns="90000" tIns="46800" rIns="90000" bIns="46800" anchor="t" anchorCtr="0">
            <a:noAutofit/>
          </a:bodyPr>
          <a:lstStyle/>
          <a:p>
            <a:pPr marL="342900" lvl="0" indent="-457200" algn="l" rtl="0">
              <a:lnSpc>
                <a:spcPct val="90000"/>
              </a:lnSpc>
              <a:spcBef>
                <a:spcPts val="0"/>
              </a:spcBef>
              <a:spcAft>
                <a:spcPts val="0"/>
              </a:spcAft>
              <a:buClr>
                <a:schemeClr val="dk1"/>
              </a:buClr>
              <a:buSzPts val="1800"/>
              <a:buChar char="●"/>
            </a:pPr>
            <a:r>
              <a:rPr lang="en-IE" sz="1800" dirty="0">
                <a:solidFill>
                  <a:schemeClr val="dk1"/>
                </a:solidFill>
              </a:rPr>
              <a:t>Maternal health encompasses the health of women during pregnancy, childbirth and the postpartum period, linking directly to broader aspects of health that precede and underpin maternal health, including general health and family planning (sexual and reproductive health) (WHO) </a:t>
            </a:r>
            <a:endParaRPr sz="1800" dirty="0">
              <a:solidFill>
                <a:schemeClr val="dk1"/>
              </a:solidFill>
            </a:endParaRPr>
          </a:p>
          <a:p>
            <a:pPr marL="0" lvl="0" indent="0" algn="l" rtl="0">
              <a:lnSpc>
                <a:spcPct val="90000"/>
              </a:lnSpc>
              <a:spcBef>
                <a:spcPts val="0"/>
              </a:spcBef>
              <a:spcAft>
                <a:spcPts val="0"/>
              </a:spcAft>
              <a:buNone/>
            </a:pPr>
            <a:endParaRPr sz="1800" dirty="0">
              <a:solidFill>
                <a:schemeClr val="dk1"/>
              </a:solidFill>
            </a:endParaRPr>
          </a:p>
          <a:p>
            <a:pPr marL="342900" lvl="0" indent="-457200" algn="l" rtl="0">
              <a:lnSpc>
                <a:spcPct val="90000"/>
              </a:lnSpc>
              <a:spcBef>
                <a:spcPts val="600"/>
              </a:spcBef>
              <a:spcAft>
                <a:spcPts val="0"/>
              </a:spcAft>
              <a:buClr>
                <a:schemeClr val="dk1"/>
              </a:buClr>
              <a:buSzPts val="1800"/>
              <a:buChar char="●"/>
            </a:pPr>
            <a:r>
              <a:rPr lang="en-IE" sz="1800" dirty="0">
                <a:solidFill>
                  <a:schemeClr val="dk1"/>
                </a:solidFill>
              </a:rPr>
              <a:t>Paradigm shift in the maternal health agenda from preventing maternal deaths to promoting women's health and wellness </a:t>
            </a:r>
            <a:endParaRPr sz="1800" dirty="0">
              <a:solidFill>
                <a:schemeClr val="dk1"/>
              </a:solidFill>
            </a:endParaRPr>
          </a:p>
          <a:p>
            <a:pPr marL="0" lvl="0" indent="0" algn="l" rtl="0">
              <a:lnSpc>
                <a:spcPct val="90000"/>
              </a:lnSpc>
              <a:spcBef>
                <a:spcPts val="600"/>
              </a:spcBef>
              <a:spcAft>
                <a:spcPts val="0"/>
              </a:spcAft>
              <a:buNone/>
            </a:pPr>
            <a:endParaRPr sz="1800" dirty="0">
              <a:solidFill>
                <a:schemeClr val="dk1"/>
              </a:solidFill>
            </a:endParaRPr>
          </a:p>
          <a:p>
            <a:pPr marL="342900" lvl="0" indent="-457200" algn="l" rtl="0">
              <a:lnSpc>
                <a:spcPct val="90000"/>
              </a:lnSpc>
              <a:spcBef>
                <a:spcPts val="600"/>
              </a:spcBef>
              <a:spcAft>
                <a:spcPts val="0"/>
              </a:spcAft>
              <a:buClr>
                <a:schemeClr val="dk1"/>
              </a:buClr>
              <a:buSzPts val="1800"/>
              <a:buChar char="●"/>
            </a:pPr>
            <a:r>
              <a:rPr lang="en-IE" sz="1800" b="1" i="1" dirty="0">
                <a:solidFill>
                  <a:schemeClr val="dk1"/>
                </a:solidFill>
              </a:rPr>
              <a:t>In this paradigm</a:t>
            </a:r>
            <a:r>
              <a:rPr lang="en-IE" sz="1800" i="1" dirty="0">
                <a:solidFill>
                  <a:schemeClr val="dk1"/>
                </a:solidFill>
              </a:rPr>
              <a:t>, </a:t>
            </a:r>
            <a:r>
              <a:rPr lang="en-IE" sz="1800" b="1" i="1" dirty="0">
                <a:solidFill>
                  <a:schemeClr val="dk1"/>
                </a:solidFill>
              </a:rPr>
              <a:t>pregnancy is viewed as a window of opportunity into the current and future health of women, offering a critical entry point for women who may otherwise not seek or have access to care for chronic conditions</a:t>
            </a:r>
            <a:endParaRPr b="1" dirty="0">
              <a:solidFill>
                <a:schemeClr val="dk1"/>
              </a:solidFill>
            </a:endParaRPr>
          </a:p>
          <a:p>
            <a:pPr marL="0" lvl="0" indent="0" algn="l" rtl="0">
              <a:lnSpc>
                <a:spcPct val="100000"/>
              </a:lnSpc>
              <a:spcBef>
                <a:spcPts val="600"/>
              </a:spcBef>
              <a:spcAft>
                <a:spcPts val="0"/>
              </a:spcAft>
              <a:buNone/>
            </a:pPr>
            <a:endParaRPr b="1" dirty="0"/>
          </a:p>
          <a:p>
            <a:pPr marL="0" lvl="0" indent="0" algn="l" rtl="0">
              <a:lnSpc>
                <a:spcPct val="100000"/>
              </a:lnSpc>
              <a:spcBef>
                <a:spcPts val="600"/>
              </a:spcBef>
              <a:spcAft>
                <a:spcPts val="0"/>
              </a:spcAft>
              <a:buSzPts val="1806"/>
              <a:buNone/>
            </a:pPr>
            <a:endParaRPr dirty="0"/>
          </a:p>
          <a:p>
            <a:pPr marL="342900" lvl="0" indent="-342900" algn="l" rtl="0">
              <a:lnSpc>
                <a:spcPct val="100000"/>
              </a:lnSpc>
              <a:spcBef>
                <a:spcPts val="600"/>
              </a:spcBef>
              <a:spcAft>
                <a:spcPts val="0"/>
              </a:spcAft>
              <a:buSzPts val="1806"/>
              <a:buNone/>
            </a:pPr>
            <a:endParaRPr dirty="0"/>
          </a:p>
        </p:txBody>
      </p:sp>
      <p:sp>
        <p:nvSpPr>
          <p:cNvPr id="112" name="Google Shape;112;g11044bde6d7_0_58"/>
          <p:cNvSpPr txBox="1"/>
          <p:nvPr/>
        </p:nvSpPr>
        <p:spPr>
          <a:xfrm>
            <a:off x="620700" y="5934825"/>
            <a:ext cx="11317800" cy="815700"/>
          </a:xfrm>
          <a:prstGeom prst="rect">
            <a:avLst/>
          </a:prstGeom>
          <a:noFill/>
          <a:ln>
            <a:noFill/>
          </a:ln>
        </p:spPr>
        <p:txBody>
          <a:bodyPr spcFirstLastPara="1" wrap="square" lIns="91425" tIns="91425" rIns="91425" bIns="91425" anchor="t" anchorCtr="0">
            <a:spAutoFit/>
          </a:bodyPr>
          <a:lstStyle/>
          <a:p>
            <a:pPr marL="342900" lvl="0" indent="-342900" algn="r" rtl="0">
              <a:lnSpc>
                <a:spcPct val="90000"/>
              </a:lnSpc>
              <a:spcBef>
                <a:spcPts val="0"/>
              </a:spcBef>
              <a:spcAft>
                <a:spcPts val="0"/>
              </a:spcAft>
              <a:buNone/>
            </a:pPr>
            <a:r>
              <a:rPr lang="en-IE" sz="1500" i="1">
                <a:solidFill>
                  <a:schemeClr val="dk1"/>
                </a:solidFill>
              </a:rPr>
              <a:t>Health in 2015: from MDGs, Millennium Development Goals to SDGs, Sustainable Development Goals. Geneva: World Health Organization, 2015; https://www.who.int/health-topics/maternal-health#tab=tab_1</a:t>
            </a:r>
            <a:endParaRPr sz="1500" i="1">
              <a:solidFill>
                <a:schemeClr val="dk1"/>
              </a:solidFill>
            </a:endParaRPr>
          </a:p>
          <a:p>
            <a:pPr marL="0" lvl="0" indent="0" algn="l" rtl="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39"/>
        <p:cNvGrpSpPr/>
        <p:nvPr/>
      </p:nvGrpSpPr>
      <p:grpSpPr>
        <a:xfrm>
          <a:off x="0" y="0"/>
          <a:ext cx="0" cy="0"/>
          <a:chOff x="0" y="0"/>
          <a:chExt cx="0" cy="0"/>
        </a:xfrm>
      </p:grpSpPr>
      <p:sp>
        <p:nvSpPr>
          <p:cNvPr id="140" name="Google Shape;140;g11044bde6d7_0_76"/>
          <p:cNvSpPr/>
          <p:nvPr/>
        </p:nvSpPr>
        <p:spPr>
          <a:xfrm>
            <a:off x="609600" y="533400"/>
            <a:ext cx="10972800" cy="9906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rgbClr val="FFFFFF"/>
              </a:solidFill>
              <a:latin typeface="Arial"/>
              <a:ea typeface="Arial"/>
              <a:cs typeface="Arial"/>
              <a:sym typeface="Arial"/>
            </a:endParaRPr>
          </a:p>
        </p:txBody>
      </p:sp>
      <p:sp>
        <p:nvSpPr>
          <p:cNvPr id="141" name="Google Shape;141;g11044bde6d7_0_76"/>
          <p:cNvSpPr txBox="1"/>
          <p:nvPr/>
        </p:nvSpPr>
        <p:spPr>
          <a:xfrm>
            <a:off x="838200" y="1825625"/>
            <a:ext cx="10766400" cy="4916400"/>
          </a:xfrm>
          <a:prstGeom prst="rect">
            <a:avLst/>
          </a:prstGeom>
          <a:noFill/>
          <a:ln>
            <a:noFill/>
          </a:ln>
        </p:spPr>
        <p:txBody>
          <a:bodyPr spcFirstLastPara="1" wrap="square" lIns="91425" tIns="45700" rIns="91425" bIns="45700" anchor="t" anchorCtr="0">
            <a:noAutofit/>
          </a:bodyPr>
          <a:lstStyle/>
          <a:p>
            <a:pPr marL="180975" marR="0" lvl="0" indent="-180975" algn="l" rtl="0">
              <a:lnSpc>
                <a:spcPct val="100000"/>
              </a:lnSpc>
              <a:spcBef>
                <a:spcPts val="0"/>
              </a:spcBef>
              <a:spcAft>
                <a:spcPts val="0"/>
              </a:spcAft>
              <a:buClr>
                <a:srgbClr val="FFFFFF"/>
              </a:buClr>
              <a:buSzPts val="2200"/>
              <a:buFont typeface="Arial"/>
              <a:buNone/>
            </a:pPr>
            <a:endParaRPr sz="2200" b="0" i="0" u="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endParaRPr sz="2200" b="0" i="0" u="none">
              <a:solidFill>
                <a:srgbClr val="000000"/>
              </a:solidFill>
              <a:latin typeface="Calibri"/>
              <a:ea typeface="Calibri"/>
              <a:cs typeface="Calibri"/>
              <a:sym typeface="Calibri"/>
            </a:endParaRPr>
          </a:p>
        </p:txBody>
      </p:sp>
      <p:pic>
        <p:nvPicPr>
          <p:cNvPr id="142" name="Google Shape;142;g11044bde6d7_0_76"/>
          <p:cNvPicPr preferRelativeResize="0"/>
          <p:nvPr/>
        </p:nvPicPr>
        <p:blipFill rotWithShape="1">
          <a:blip r:embed="rId3">
            <a:alphaModFix/>
          </a:blip>
          <a:srcRect/>
          <a:stretch/>
        </p:blipFill>
        <p:spPr>
          <a:xfrm>
            <a:off x="9480550" y="692150"/>
            <a:ext cx="739776" cy="1158875"/>
          </a:xfrm>
          <a:prstGeom prst="rect">
            <a:avLst/>
          </a:prstGeom>
          <a:noFill/>
          <a:ln>
            <a:noFill/>
          </a:ln>
        </p:spPr>
      </p:pic>
      <p:sp>
        <p:nvSpPr>
          <p:cNvPr id="143" name="Google Shape;143;g11044bde6d7_0_76"/>
          <p:cNvSpPr txBox="1">
            <a:spLocks noGrp="1"/>
          </p:cNvSpPr>
          <p:nvPr>
            <p:ph type="title" idx="4294967295"/>
          </p:nvPr>
        </p:nvSpPr>
        <p:spPr>
          <a:xfrm>
            <a:off x="109925" y="534150"/>
            <a:ext cx="11851920" cy="989100"/>
          </a:xfrm>
          <a:prstGeom prst="rect">
            <a:avLst/>
          </a:prstGeom>
          <a:noFill/>
          <a:ln>
            <a:noFill/>
          </a:ln>
        </p:spPr>
        <p:txBody>
          <a:bodyPr spcFirstLastPara="1" wrap="square" lIns="90000" tIns="46800" rIns="90000" bIns="46800" anchor="ctr" anchorCtr="0">
            <a:noAutofit/>
          </a:bodyPr>
          <a:lstStyle/>
          <a:p>
            <a:pPr marL="0" lvl="0" indent="0" algn="l" rtl="0">
              <a:spcBef>
                <a:spcPts val="0"/>
              </a:spcBef>
              <a:spcAft>
                <a:spcPts val="0"/>
              </a:spcAft>
              <a:buSzPts val="1400"/>
              <a:buNone/>
            </a:pPr>
            <a:r>
              <a:rPr lang="en-IE" sz="3200" dirty="0"/>
              <a:t>Report Outline: Trends in Social, Economic, </a:t>
            </a:r>
            <a:endParaRPr sz="3200" dirty="0"/>
          </a:p>
          <a:p>
            <a:pPr marL="0" lvl="0" indent="0" algn="l" rtl="0">
              <a:spcBef>
                <a:spcPts val="0"/>
              </a:spcBef>
              <a:spcAft>
                <a:spcPts val="0"/>
              </a:spcAft>
              <a:buSzPts val="1400"/>
              <a:buNone/>
            </a:pPr>
            <a:r>
              <a:rPr lang="en-IE" sz="3200" dirty="0"/>
              <a:t>Geographic, and Health Situations</a:t>
            </a:r>
            <a:endParaRPr dirty="0"/>
          </a:p>
        </p:txBody>
      </p:sp>
      <p:sp>
        <p:nvSpPr>
          <p:cNvPr id="144" name="Google Shape;144;g11044bde6d7_0_76"/>
          <p:cNvSpPr txBox="1">
            <a:spLocks noGrp="1"/>
          </p:cNvSpPr>
          <p:nvPr>
            <p:ph type="body" idx="4294967295"/>
          </p:nvPr>
        </p:nvSpPr>
        <p:spPr>
          <a:xfrm>
            <a:off x="356425" y="1936196"/>
            <a:ext cx="10971300" cy="3211800"/>
          </a:xfrm>
          <a:prstGeom prst="rect">
            <a:avLst/>
          </a:prstGeom>
          <a:noFill/>
          <a:ln>
            <a:noFill/>
          </a:ln>
        </p:spPr>
        <p:txBody>
          <a:bodyPr spcFirstLastPara="1" wrap="square" lIns="90000" tIns="46800" rIns="90000" bIns="46800" anchor="t" anchorCtr="0">
            <a:noAutofit/>
          </a:bodyPr>
          <a:lstStyle/>
          <a:p>
            <a:pPr marL="0" lvl="0" indent="0" algn="l" rtl="0">
              <a:spcBef>
                <a:spcPts val="0"/>
              </a:spcBef>
              <a:spcAft>
                <a:spcPts val="0"/>
              </a:spcAft>
              <a:buNone/>
            </a:pPr>
            <a:r>
              <a:rPr lang="en-IE">
                <a:solidFill>
                  <a:schemeClr val="dk1"/>
                </a:solidFill>
              </a:rPr>
              <a:t>The Maternal Health Care Journey</a:t>
            </a:r>
            <a:endParaRPr>
              <a:solidFill>
                <a:schemeClr val="dk1"/>
              </a:solidFill>
            </a:endParaRPr>
          </a:p>
          <a:p>
            <a:pPr marL="342900" lvl="0" indent="-457200" algn="l" rtl="0">
              <a:spcBef>
                <a:spcPts val="500"/>
              </a:spcBef>
              <a:spcAft>
                <a:spcPts val="0"/>
              </a:spcAft>
              <a:buClr>
                <a:schemeClr val="dk1"/>
              </a:buClr>
              <a:buSzPts val="1800"/>
              <a:buChar char="●"/>
            </a:pPr>
            <a:r>
              <a:rPr lang="en-IE" sz="2000">
                <a:solidFill>
                  <a:schemeClr val="dk1"/>
                </a:solidFill>
              </a:rPr>
              <a:t>Public Health, Health Promotion and Disease Prevention</a:t>
            </a:r>
            <a:endParaRPr sz="2000">
              <a:solidFill>
                <a:schemeClr val="dk1"/>
              </a:solidFill>
            </a:endParaRPr>
          </a:p>
          <a:p>
            <a:pPr marL="342900" lvl="0" indent="-457200" algn="l" rtl="0">
              <a:spcBef>
                <a:spcPts val="500"/>
              </a:spcBef>
              <a:spcAft>
                <a:spcPts val="0"/>
              </a:spcAft>
              <a:buClr>
                <a:schemeClr val="dk1"/>
              </a:buClr>
              <a:buSzPts val="1800"/>
              <a:buChar char="●"/>
            </a:pPr>
            <a:r>
              <a:rPr lang="en-IE" sz="2000">
                <a:solidFill>
                  <a:schemeClr val="dk1"/>
                </a:solidFill>
              </a:rPr>
              <a:t>Access to Care and Information</a:t>
            </a:r>
            <a:endParaRPr sz="2000">
              <a:solidFill>
                <a:schemeClr val="dk1"/>
              </a:solidFill>
            </a:endParaRPr>
          </a:p>
          <a:p>
            <a:pPr marL="342900" lvl="0" indent="-457200" algn="l" rtl="0">
              <a:spcBef>
                <a:spcPts val="500"/>
              </a:spcBef>
              <a:spcAft>
                <a:spcPts val="0"/>
              </a:spcAft>
              <a:buClr>
                <a:schemeClr val="dk1"/>
              </a:buClr>
              <a:buSzPts val="1800"/>
              <a:buChar char="●"/>
            </a:pPr>
            <a:r>
              <a:rPr lang="en-IE" sz="2000">
                <a:solidFill>
                  <a:schemeClr val="dk1"/>
                </a:solidFill>
              </a:rPr>
              <a:t>Labour and Delivery</a:t>
            </a:r>
            <a:endParaRPr sz="2000">
              <a:solidFill>
                <a:schemeClr val="dk1"/>
              </a:solidFill>
            </a:endParaRPr>
          </a:p>
          <a:p>
            <a:pPr marL="342900" lvl="0" indent="-457200" algn="l" rtl="0">
              <a:spcBef>
                <a:spcPts val="500"/>
              </a:spcBef>
              <a:spcAft>
                <a:spcPts val="0"/>
              </a:spcAft>
              <a:buClr>
                <a:schemeClr val="dk1"/>
              </a:buClr>
              <a:buSzPts val="1800"/>
              <a:buChar char="●"/>
            </a:pPr>
            <a:r>
              <a:rPr lang="en-IE" sz="2000">
                <a:solidFill>
                  <a:schemeClr val="dk1"/>
                </a:solidFill>
              </a:rPr>
              <a:t>Health Condition Management</a:t>
            </a:r>
            <a:endParaRPr sz="2000">
              <a:solidFill>
                <a:schemeClr val="dk1"/>
              </a:solidFill>
            </a:endParaRPr>
          </a:p>
          <a:p>
            <a:pPr marL="342900" lvl="0" indent="-457200" algn="l" rtl="0">
              <a:spcBef>
                <a:spcPts val="500"/>
              </a:spcBef>
              <a:spcAft>
                <a:spcPts val="0"/>
              </a:spcAft>
              <a:buClr>
                <a:schemeClr val="dk1"/>
              </a:buClr>
              <a:buSzPts val="1800"/>
              <a:buChar char="●"/>
            </a:pPr>
            <a:r>
              <a:rPr lang="en-IE" sz="2000">
                <a:solidFill>
                  <a:schemeClr val="dk1"/>
                </a:solidFill>
              </a:rPr>
              <a:t>Safe Use of Medication </a:t>
            </a:r>
            <a:endParaRPr sz="2000">
              <a:solidFill>
                <a:schemeClr val="dk1"/>
              </a:solidFill>
            </a:endParaRPr>
          </a:p>
          <a:p>
            <a:pPr marL="0" lvl="0" indent="0" algn="l" rtl="0">
              <a:spcBef>
                <a:spcPts val="600"/>
              </a:spcBef>
              <a:spcAft>
                <a:spcPts val="0"/>
              </a:spcAft>
              <a:buNone/>
            </a:pPr>
            <a:endParaRPr>
              <a:solidFill>
                <a:schemeClr val="dk1"/>
              </a:solidFill>
            </a:endParaRPr>
          </a:p>
          <a:p>
            <a:pPr marL="0" lvl="0" indent="0" algn="l" rtl="0">
              <a:spcBef>
                <a:spcPts val="600"/>
              </a:spcBef>
              <a:spcAft>
                <a:spcPts val="0"/>
              </a:spcAft>
              <a:buNone/>
            </a:pPr>
            <a:r>
              <a:rPr lang="en-IE">
                <a:solidFill>
                  <a:schemeClr val="dk1"/>
                </a:solidFill>
              </a:rPr>
              <a:t>Maternal Health Care Context</a:t>
            </a:r>
            <a:endParaRPr>
              <a:solidFill>
                <a:schemeClr val="dk1"/>
              </a:solidFill>
            </a:endParaRPr>
          </a:p>
          <a:p>
            <a:pPr marL="342900" lvl="0" indent="-457200" algn="l" rtl="0">
              <a:spcBef>
                <a:spcPts val="500"/>
              </a:spcBef>
              <a:spcAft>
                <a:spcPts val="0"/>
              </a:spcAft>
              <a:buClr>
                <a:schemeClr val="dk1"/>
              </a:buClr>
              <a:buSzPts val="1800"/>
              <a:buChar char="●"/>
            </a:pPr>
            <a:r>
              <a:rPr lang="en-IE" sz="2000">
                <a:solidFill>
                  <a:schemeClr val="dk1"/>
                </a:solidFill>
              </a:rPr>
              <a:t>Socio-Economic Support around the Time of Birth</a:t>
            </a:r>
            <a:endParaRPr sz="2000">
              <a:solidFill>
                <a:schemeClr val="dk1"/>
              </a:solidFill>
            </a:endParaRPr>
          </a:p>
          <a:p>
            <a:pPr marL="342900" lvl="0" indent="-457200" algn="l" rtl="0">
              <a:spcBef>
                <a:spcPts val="500"/>
              </a:spcBef>
              <a:spcAft>
                <a:spcPts val="0"/>
              </a:spcAft>
              <a:buClr>
                <a:schemeClr val="dk1"/>
              </a:buClr>
              <a:buSzPts val="1800"/>
              <a:buChar char="●"/>
            </a:pPr>
            <a:r>
              <a:rPr lang="en-IE" sz="2000">
                <a:solidFill>
                  <a:schemeClr val="dk1"/>
                </a:solidFill>
              </a:rPr>
              <a:t>Disparities and Vulnerable Populations</a:t>
            </a:r>
            <a:endParaRPr sz="2000">
              <a:solidFill>
                <a:schemeClr val="dk1"/>
              </a:solidFill>
            </a:endParaRPr>
          </a:p>
          <a:p>
            <a:pPr marL="342900" lvl="0" indent="-457200" algn="l" rtl="0">
              <a:spcBef>
                <a:spcPts val="500"/>
              </a:spcBef>
              <a:spcAft>
                <a:spcPts val="0"/>
              </a:spcAft>
              <a:buClr>
                <a:schemeClr val="dk1"/>
              </a:buClr>
              <a:buSzPts val="1800"/>
              <a:buChar char="●"/>
            </a:pPr>
            <a:r>
              <a:rPr lang="en-IE" sz="2000">
                <a:solidFill>
                  <a:schemeClr val="dk1"/>
                </a:solidFill>
              </a:rPr>
              <a:t>Research, Data and Investment</a:t>
            </a:r>
            <a:endParaRPr sz="2000">
              <a:solidFill>
                <a:schemeClr val="dk1"/>
              </a:solidFill>
            </a:endParaRPr>
          </a:p>
          <a:p>
            <a:pPr marL="342900" lvl="0" indent="-457200" algn="l" rtl="0">
              <a:spcBef>
                <a:spcPts val="500"/>
              </a:spcBef>
              <a:spcAft>
                <a:spcPts val="0"/>
              </a:spcAft>
              <a:buClr>
                <a:schemeClr val="dk1"/>
              </a:buClr>
              <a:buSzPts val="1800"/>
              <a:buChar char="●"/>
            </a:pPr>
            <a:r>
              <a:rPr lang="en-IE" sz="2000">
                <a:solidFill>
                  <a:schemeClr val="dk1"/>
                </a:solidFill>
              </a:rPr>
              <a:t>Policy in Europe</a:t>
            </a:r>
            <a:endParaRPr sz="1800">
              <a:solidFill>
                <a:schemeClr val="dk1"/>
              </a:solidFill>
            </a:endParaRPr>
          </a:p>
          <a:p>
            <a:pPr marL="342900" lvl="0" indent="0" algn="l" rtl="0">
              <a:lnSpc>
                <a:spcPct val="90000"/>
              </a:lnSpc>
              <a:spcBef>
                <a:spcPts val="600"/>
              </a:spcBef>
              <a:spcAft>
                <a:spcPts val="0"/>
              </a:spcAft>
              <a:buNone/>
            </a:pPr>
            <a:endParaRPr sz="1800">
              <a:solidFill>
                <a:schemeClr val="dk1"/>
              </a:solidFill>
            </a:endParaRPr>
          </a:p>
          <a:p>
            <a:pPr marL="0" lvl="0" indent="0" algn="l" rtl="0">
              <a:lnSpc>
                <a:spcPct val="100000"/>
              </a:lnSpc>
              <a:spcBef>
                <a:spcPts val="600"/>
              </a:spcBef>
              <a:spcAft>
                <a:spcPts val="0"/>
              </a:spcAft>
              <a:buNone/>
            </a:pPr>
            <a:endParaRPr b="1"/>
          </a:p>
          <a:p>
            <a:pPr marL="0" lvl="0" indent="0" algn="l" rtl="0">
              <a:lnSpc>
                <a:spcPct val="100000"/>
              </a:lnSpc>
              <a:spcBef>
                <a:spcPts val="600"/>
              </a:spcBef>
              <a:spcAft>
                <a:spcPts val="0"/>
              </a:spcAft>
              <a:buSzPts val="1806"/>
              <a:buNone/>
            </a:pPr>
            <a:endParaRPr/>
          </a:p>
          <a:p>
            <a:pPr marL="342900" lvl="0" indent="-342900" algn="l" rtl="0">
              <a:lnSpc>
                <a:spcPct val="100000"/>
              </a:lnSpc>
              <a:spcBef>
                <a:spcPts val="600"/>
              </a:spcBef>
              <a:spcAft>
                <a:spcPts val="0"/>
              </a:spcAft>
              <a:buSzPts val="1806"/>
              <a:buNone/>
            </a:pPr>
            <a:endParaRPr/>
          </a:p>
        </p:txBody>
      </p:sp>
      <p:pic>
        <p:nvPicPr>
          <p:cNvPr id="7" name="Google Shape;333;p14"/>
          <p:cNvPicPr preferRelativeResize="0"/>
          <p:nvPr/>
        </p:nvPicPr>
        <p:blipFill rotWithShape="1">
          <a:blip r:embed="rId4">
            <a:alphaModFix/>
          </a:blip>
          <a:srcRect b="48830"/>
          <a:stretch/>
        </p:blipFill>
        <p:spPr>
          <a:xfrm>
            <a:off x="6778725" y="3860858"/>
            <a:ext cx="5030775" cy="25742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17"/>
          <p:cNvSpPr txBox="1">
            <a:spLocks noGrp="1"/>
          </p:cNvSpPr>
          <p:nvPr>
            <p:ph type="title"/>
          </p:nvPr>
        </p:nvSpPr>
        <p:spPr>
          <a:xfrm>
            <a:off x="609600" y="533400"/>
            <a:ext cx="10971213" cy="989013"/>
          </a:xfrm>
          <a:prstGeom prst="rect">
            <a:avLst/>
          </a:prstGeom>
          <a:noFill/>
          <a:ln>
            <a:noFill/>
          </a:ln>
        </p:spPr>
        <p:txBody>
          <a:bodyPr spcFirstLastPara="1" wrap="square" lIns="90000" tIns="46800" rIns="90000" bIns="46800" anchor="ctr" anchorCtr="0">
            <a:noAutofit/>
          </a:bodyPr>
          <a:lstStyle/>
          <a:p>
            <a:pPr marL="0" lvl="0" indent="0" algn="l" rtl="0">
              <a:lnSpc>
                <a:spcPct val="100000"/>
              </a:lnSpc>
              <a:spcBef>
                <a:spcPts val="0"/>
              </a:spcBef>
              <a:spcAft>
                <a:spcPts val="0"/>
              </a:spcAft>
              <a:buSzPts val="1400"/>
              <a:buNone/>
            </a:pPr>
            <a:endParaRPr/>
          </a:p>
        </p:txBody>
      </p:sp>
      <p:pic>
        <p:nvPicPr>
          <p:cNvPr id="229" name="Google Shape;229;p17"/>
          <p:cNvPicPr preferRelativeResize="0">
            <a:picLocks noGrp="1"/>
          </p:cNvPicPr>
          <p:nvPr>
            <p:ph type="body" idx="1"/>
          </p:nvPr>
        </p:nvPicPr>
        <p:blipFill rotWithShape="1">
          <a:blip r:embed="rId3">
            <a:alphaModFix/>
          </a:blip>
          <a:srcRect/>
          <a:stretch/>
        </p:blipFill>
        <p:spPr>
          <a:xfrm>
            <a:off x="1984339" y="1"/>
            <a:ext cx="8243669" cy="685800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57"/>
        <p:cNvGrpSpPr/>
        <p:nvPr/>
      </p:nvGrpSpPr>
      <p:grpSpPr>
        <a:xfrm>
          <a:off x="0" y="0"/>
          <a:ext cx="0" cy="0"/>
          <a:chOff x="0" y="0"/>
          <a:chExt cx="0" cy="0"/>
        </a:xfrm>
      </p:grpSpPr>
      <p:sp>
        <p:nvSpPr>
          <p:cNvPr id="158" name="Google Shape;158;g11044bde6d7_0_100"/>
          <p:cNvSpPr/>
          <p:nvPr/>
        </p:nvSpPr>
        <p:spPr>
          <a:xfrm>
            <a:off x="609600" y="533400"/>
            <a:ext cx="10972800" cy="9906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rgbClr val="FFFFFF"/>
              </a:solidFill>
              <a:latin typeface="Arial"/>
              <a:ea typeface="Arial"/>
              <a:cs typeface="Arial"/>
              <a:sym typeface="Arial"/>
            </a:endParaRPr>
          </a:p>
        </p:txBody>
      </p:sp>
      <p:sp>
        <p:nvSpPr>
          <p:cNvPr id="159" name="Google Shape;159;g11044bde6d7_0_100"/>
          <p:cNvSpPr txBox="1"/>
          <p:nvPr/>
        </p:nvSpPr>
        <p:spPr>
          <a:xfrm>
            <a:off x="838200" y="1825625"/>
            <a:ext cx="10766400" cy="4916400"/>
          </a:xfrm>
          <a:prstGeom prst="rect">
            <a:avLst/>
          </a:prstGeom>
          <a:noFill/>
          <a:ln>
            <a:noFill/>
          </a:ln>
        </p:spPr>
        <p:txBody>
          <a:bodyPr spcFirstLastPara="1" wrap="square" lIns="91425" tIns="45700" rIns="91425" bIns="45700" anchor="t" anchorCtr="0">
            <a:noAutofit/>
          </a:bodyPr>
          <a:lstStyle/>
          <a:p>
            <a:pPr marL="180975" marR="0" lvl="0" indent="-180975" algn="l" rtl="0">
              <a:lnSpc>
                <a:spcPct val="100000"/>
              </a:lnSpc>
              <a:spcBef>
                <a:spcPts val="0"/>
              </a:spcBef>
              <a:spcAft>
                <a:spcPts val="0"/>
              </a:spcAft>
              <a:buClr>
                <a:srgbClr val="FFFFFF"/>
              </a:buClr>
              <a:buSzPts val="2200"/>
              <a:buFont typeface="Arial"/>
              <a:buNone/>
            </a:pPr>
            <a:endParaRPr sz="2200" b="0" i="0" u="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endParaRPr sz="2200" b="0" i="0" u="none">
              <a:solidFill>
                <a:srgbClr val="000000"/>
              </a:solidFill>
              <a:latin typeface="Calibri"/>
              <a:ea typeface="Calibri"/>
              <a:cs typeface="Calibri"/>
              <a:sym typeface="Calibri"/>
            </a:endParaRPr>
          </a:p>
        </p:txBody>
      </p:sp>
      <p:pic>
        <p:nvPicPr>
          <p:cNvPr id="160" name="Google Shape;160;g11044bde6d7_0_100"/>
          <p:cNvPicPr preferRelativeResize="0"/>
          <p:nvPr/>
        </p:nvPicPr>
        <p:blipFill rotWithShape="1">
          <a:blip r:embed="rId3">
            <a:alphaModFix/>
          </a:blip>
          <a:srcRect/>
          <a:stretch/>
        </p:blipFill>
        <p:spPr>
          <a:xfrm>
            <a:off x="9480550" y="692150"/>
            <a:ext cx="739776" cy="1158875"/>
          </a:xfrm>
          <a:prstGeom prst="rect">
            <a:avLst/>
          </a:prstGeom>
          <a:noFill/>
          <a:ln>
            <a:noFill/>
          </a:ln>
        </p:spPr>
      </p:pic>
      <p:sp>
        <p:nvSpPr>
          <p:cNvPr id="161" name="Google Shape;161;g11044bde6d7_0_100"/>
          <p:cNvSpPr txBox="1">
            <a:spLocks noGrp="1"/>
          </p:cNvSpPr>
          <p:nvPr>
            <p:ph type="title" idx="4294967295"/>
          </p:nvPr>
        </p:nvSpPr>
        <p:spPr>
          <a:xfrm>
            <a:off x="109925" y="534150"/>
            <a:ext cx="10971300" cy="989100"/>
          </a:xfrm>
          <a:prstGeom prst="rect">
            <a:avLst/>
          </a:prstGeom>
          <a:noFill/>
          <a:ln>
            <a:noFill/>
          </a:ln>
        </p:spPr>
        <p:txBody>
          <a:bodyPr spcFirstLastPara="1" wrap="square" lIns="90000" tIns="46800" rIns="90000" bIns="46800" anchor="ctr" anchorCtr="0">
            <a:noAutofit/>
          </a:bodyPr>
          <a:lstStyle/>
          <a:p>
            <a:pPr marL="0" lvl="0" indent="0" algn="l" rtl="0">
              <a:spcBef>
                <a:spcPts val="0"/>
              </a:spcBef>
              <a:spcAft>
                <a:spcPts val="0"/>
              </a:spcAft>
              <a:buSzPts val="1400"/>
              <a:buNone/>
            </a:pPr>
            <a:r>
              <a:rPr lang="en-IE" sz="3200" dirty="0"/>
              <a:t>Public Health, Health Promotion and </a:t>
            </a:r>
            <a:endParaRPr sz="3200" dirty="0"/>
          </a:p>
          <a:p>
            <a:pPr marL="0" lvl="0" indent="0" algn="l" rtl="0">
              <a:spcBef>
                <a:spcPts val="0"/>
              </a:spcBef>
              <a:spcAft>
                <a:spcPts val="0"/>
              </a:spcAft>
              <a:buSzPts val="1400"/>
              <a:buNone/>
            </a:pPr>
            <a:r>
              <a:rPr lang="en-IE" sz="3200" dirty="0"/>
              <a:t>Disease Preventio</a:t>
            </a:r>
            <a:r>
              <a:rPr lang="en-IE" sz="32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n</a:t>
            </a:r>
            <a:r>
              <a:rPr lang="en-IE" sz="3200" dirty="0"/>
              <a:t> </a:t>
            </a:r>
            <a:endParaRPr sz="3200" dirty="0"/>
          </a:p>
        </p:txBody>
      </p:sp>
      <p:sp>
        <p:nvSpPr>
          <p:cNvPr id="162" name="Google Shape;162;g11044bde6d7_0_100"/>
          <p:cNvSpPr txBox="1">
            <a:spLocks noGrp="1"/>
          </p:cNvSpPr>
          <p:nvPr>
            <p:ph type="body" idx="4294967295"/>
          </p:nvPr>
        </p:nvSpPr>
        <p:spPr>
          <a:xfrm>
            <a:off x="109925" y="1587808"/>
            <a:ext cx="7013376" cy="4916400"/>
          </a:xfrm>
          <a:prstGeom prst="rect">
            <a:avLst/>
          </a:prstGeom>
          <a:noFill/>
          <a:ln>
            <a:noFill/>
          </a:ln>
        </p:spPr>
        <p:txBody>
          <a:bodyPr spcFirstLastPara="1" wrap="square" lIns="90000" tIns="46800" rIns="90000" bIns="46800" anchor="t" anchorCtr="0">
            <a:noAutofit/>
          </a:bodyPr>
          <a:lstStyle/>
          <a:p>
            <a:pPr marL="0" lvl="0" indent="0" algn="l" rtl="0">
              <a:spcBef>
                <a:spcPts val="0"/>
              </a:spcBef>
              <a:spcAft>
                <a:spcPts val="0"/>
              </a:spcAft>
              <a:buNone/>
            </a:pPr>
            <a:r>
              <a:rPr lang="en-IE" sz="2000" dirty="0">
                <a:solidFill>
                  <a:schemeClr val="dk1"/>
                </a:solidFill>
              </a:rPr>
              <a:t>Risk factors contributing to adverse maternal and child health outcomes: </a:t>
            </a:r>
            <a:endParaRPr sz="2000" dirty="0">
              <a:solidFill>
                <a:schemeClr val="dk1"/>
              </a:solidFill>
            </a:endParaRPr>
          </a:p>
          <a:p>
            <a:pPr marL="457200" lvl="0" indent="-355600" algn="l" rtl="0">
              <a:spcBef>
                <a:spcPts val="0"/>
              </a:spcBef>
              <a:spcAft>
                <a:spcPts val="0"/>
              </a:spcAft>
              <a:buClr>
                <a:schemeClr val="dk1"/>
              </a:buClr>
              <a:buSzPts val="2000"/>
              <a:buChar char="●"/>
            </a:pPr>
            <a:r>
              <a:rPr lang="en-IE" sz="2000" dirty="0">
                <a:solidFill>
                  <a:schemeClr val="dk1"/>
                </a:solidFill>
              </a:rPr>
              <a:t>Socio-economic situation, underlying health conditions, unhealthy body-mass index </a:t>
            </a:r>
          </a:p>
          <a:p>
            <a:pPr lvl="0" indent="-355600">
              <a:spcBef>
                <a:spcPts val="0"/>
              </a:spcBef>
              <a:buClr>
                <a:schemeClr val="dk1"/>
              </a:buClr>
              <a:buSzPts val="2000"/>
              <a:buChar char="●"/>
            </a:pPr>
            <a:endParaRPr lang="en-IE" sz="2000" dirty="0">
              <a:solidFill>
                <a:schemeClr val="dk1"/>
              </a:solidFill>
            </a:endParaRPr>
          </a:p>
          <a:p>
            <a:pPr lvl="0" indent="-355600">
              <a:spcBef>
                <a:spcPts val="0"/>
              </a:spcBef>
              <a:buClr>
                <a:schemeClr val="dk1"/>
              </a:buClr>
              <a:buSzPts val="2000"/>
              <a:buChar char="●"/>
            </a:pPr>
            <a:r>
              <a:rPr lang="en-IE" sz="2000" dirty="0">
                <a:solidFill>
                  <a:schemeClr val="dk1"/>
                </a:solidFill>
              </a:rPr>
              <a:t>Early interventions for health promotion and disease prevention: </a:t>
            </a:r>
            <a:endParaRPr lang="en-IE" dirty="0">
              <a:solidFill>
                <a:schemeClr val="dk1"/>
              </a:solidFill>
            </a:endParaRPr>
          </a:p>
          <a:p>
            <a:pPr lvl="1" indent="-355600">
              <a:spcBef>
                <a:spcPts val="0"/>
              </a:spcBef>
              <a:buClr>
                <a:schemeClr val="dk1"/>
              </a:buClr>
              <a:buSzPts val="2000"/>
              <a:buChar char="●"/>
            </a:pPr>
            <a:r>
              <a:rPr lang="en-IE" dirty="0">
                <a:solidFill>
                  <a:schemeClr val="dk1"/>
                </a:solidFill>
              </a:rPr>
              <a:t>Nutrition, exercise, smoking and alcohol consumption, vaccination</a:t>
            </a:r>
          </a:p>
          <a:p>
            <a:pPr marL="558800" lvl="1" indent="0">
              <a:spcBef>
                <a:spcPts val="0"/>
              </a:spcBef>
              <a:buClr>
                <a:schemeClr val="dk1"/>
              </a:buClr>
              <a:buSzPts val="2000"/>
            </a:pPr>
            <a:endParaRPr lang="en-IE" dirty="0">
              <a:solidFill>
                <a:schemeClr val="dk1"/>
              </a:solidFill>
            </a:endParaRPr>
          </a:p>
          <a:p>
            <a:pPr lvl="1" indent="-355600">
              <a:spcBef>
                <a:spcPts val="0"/>
              </a:spcBef>
              <a:buClr>
                <a:schemeClr val="dk1"/>
              </a:buClr>
              <a:buSzPts val="2000"/>
              <a:buChar char="●"/>
            </a:pPr>
            <a:r>
              <a:rPr lang="en-IE" dirty="0">
                <a:solidFill>
                  <a:schemeClr val="dk1"/>
                </a:solidFill>
              </a:rPr>
              <a:t>E.g. European Health Information Gateway details rates of influenza coverage for pregnant women across the EU according to country</a:t>
            </a:r>
          </a:p>
          <a:p>
            <a:pPr lvl="1" indent="-355600">
              <a:spcBef>
                <a:spcPts val="0"/>
              </a:spcBef>
              <a:buClr>
                <a:schemeClr val="dk1"/>
              </a:buClr>
              <a:buSzPts val="2000"/>
              <a:buChar char="●"/>
            </a:pPr>
            <a:r>
              <a:rPr lang="en-IE" dirty="0">
                <a:solidFill>
                  <a:schemeClr val="dk1"/>
                </a:solidFill>
              </a:rPr>
              <a:t>E.g. Common European standardized dietary methods, Dietary Reference Values are required</a:t>
            </a:r>
          </a:p>
          <a:p>
            <a:pPr lvl="1" indent="-355600">
              <a:spcBef>
                <a:spcPts val="0"/>
              </a:spcBef>
              <a:buClr>
                <a:schemeClr val="dk1"/>
              </a:buClr>
              <a:buSzPts val="2000"/>
              <a:buChar char="●"/>
            </a:pPr>
            <a:endParaRPr lang="en-IE" dirty="0">
              <a:solidFill>
                <a:schemeClr val="dk1"/>
              </a:solidFill>
            </a:endParaRPr>
          </a:p>
          <a:p>
            <a:pPr marL="457200" lvl="0" indent="-355600" algn="l" rtl="0">
              <a:spcBef>
                <a:spcPts val="0"/>
              </a:spcBef>
              <a:spcAft>
                <a:spcPts val="0"/>
              </a:spcAft>
              <a:buClr>
                <a:schemeClr val="dk1"/>
              </a:buClr>
              <a:buSzPts val="2000"/>
              <a:buChar char="●"/>
            </a:pPr>
            <a:endParaRPr lang="en-IE" sz="2000" dirty="0">
              <a:solidFill>
                <a:schemeClr val="dk1"/>
              </a:solidFill>
            </a:endParaRPr>
          </a:p>
          <a:p>
            <a:pPr marL="101600" lvl="0" indent="0" algn="l" rtl="0">
              <a:spcBef>
                <a:spcPts val="0"/>
              </a:spcBef>
              <a:spcAft>
                <a:spcPts val="0"/>
              </a:spcAft>
              <a:buClr>
                <a:schemeClr val="dk1"/>
              </a:buClr>
              <a:buSzPts val="2000"/>
            </a:pPr>
            <a:endParaRPr lang="en-IE" sz="2000" dirty="0">
              <a:solidFill>
                <a:schemeClr val="dk1"/>
              </a:solidFill>
            </a:endParaRPr>
          </a:p>
          <a:p>
            <a:pPr marL="0" lvl="0" indent="0" algn="l" rtl="0">
              <a:lnSpc>
                <a:spcPct val="100000"/>
              </a:lnSpc>
              <a:spcBef>
                <a:spcPts val="600"/>
              </a:spcBef>
              <a:spcAft>
                <a:spcPts val="0"/>
              </a:spcAft>
              <a:buNone/>
            </a:pPr>
            <a:endParaRPr sz="2000" b="1" dirty="0"/>
          </a:p>
          <a:p>
            <a:pPr marL="0" lvl="0" indent="0" algn="l" rtl="0">
              <a:lnSpc>
                <a:spcPct val="100000"/>
              </a:lnSpc>
              <a:spcBef>
                <a:spcPts val="600"/>
              </a:spcBef>
              <a:spcAft>
                <a:spcPts val="0"/>
              </a:spcAft>
              <a:buSzPts val="1806"/>
              <a:buNone/>
            </a:pPr>
            <a:endParaRPr sz="2000" dirty="0"/>
          </a:p>
          <a:p>
            <a:pPr marL="342900" lvl="0" indent="-342900" algn="l" rtl="0">
              <a:lnSpc>
                <a:spcPct val="100000"/>
              </a:lnSpc>
              <a:spcBef>
                <a:spcPts val="600"/>
              </a:spcBef>
              <a:spcAft>
                <a:spcPts val="0"/>
              </a:spcAft>
              <a:buSzPts val="1806"/>
              <a:buNone/>
            </a:pPr>
            <a:endParaRPr sz="2000" dirty="0"/>
          </a:p>
        </p:txBody>
      </p:sp>
      <p:pic>
        <p:nvPicPr>
          <p:cNvPr id="163" name="Google Shape;163;g11044bde6d7_0_100"/>
          <p:cNvPicPr preferRelativeResize="0">
            <a:picLocks noGrp="1"/>
          </p:cNvPicPr>
          <p:nvPr>
            <p:ph type="body" idx="4294967295"/>
          </p:nvPr>
        </p:nvPicPr>
        <p:blipFill rotWithShape="1">
          <a:blip r:embed="rId4">
            <a:alphaModFix/>
          </a:blip>
          <a:srcRect/>
          <a:stretch/>
        </p:blipFill>
        <p:spPr>
          <a:xfrm>
            <a:off x="7369801" y="2137800"/>
            <a:ext cx="4713300" cy="4093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g11044bde6d7_0_100"/>
          <p:cNvSpPr/>
          <p:nvPr/>
        </p:nvSpPr>
        <p:spPr>
          <a:xfrm>
            <a:off x="609600" y="533400"/>
            <a:ext cx="10972800" cy="9906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rgbClr val="FFFFFF"/>
              </a:solidFill>
              <a:latin typeface="Arial"/>
              <a:ea typeface="Arial"/>
              <a:cs typeface="Arial"/>
              <a:sym typeface="Arial"/>
            </a:endParaRPr>
          </a:p>
        </p:txBody>
      </p:sp>
      <p:sp>
        <p:nvSpPr>
          <p:cNvPr id="159" name="Google Shape;159;g11044bde6d7_0_100"/>
          <p:cNvSpPr txBox="1"/>
          <p:nvPr/>
        </p:nvSpPr>
        <p:spPr>
          <a:xfrm>
            <a:off x="356425" y="1851025"/>
            <a:ext cx="7123875" cy="4380275"/>
          </a:xfrm>
          <a:prstGeom prst="rect">
            <a:avLst/>
          </a:prstGeom>
          <a:noFill/>
          <a:ln>
            <a:noFill/>
          </a:ln>
        </p:spPr>
        <p:txBody>
          <a:bodyPr spcFirstLastPara="1" wrap="square" lIns="91425" tIns="45700" rIns="91425" bIns="45700" anchor="t" anchorCtr="0">
            <a:noAutofit/>
          </a:bodyPr>
          <a:lstStyle/>
          <a:p>
            <a:pPr lvl="0"/>
            <a:r>
              <a:rPr lang="en-IE" sz="2000" dirty="0">
                <a:solidFill>
                  <a:schemeClr val="dk1"/>
                </a:solidFill>
              </a:rPr>
              <a:t>Approaches to health promotion and disease prevention: </a:t>
            </a:r>
          </a:p>
          <a:p>
            <a:pPr marL="457200" lvl="0" indent="-355600">
              <a:buClr>
                <a:schemeClr val="dk1"/>
              </a:buClr>
              <a:buSzPts val="2000"/>
              <a:buChar char="●"/>
            </a:pPr>
            <a:r>
              <a:rPr lang="en-IE" sz="2000" dirty="0">
                <a:solidFill>
                  <a:schemeClr val="dk1"/>
                </a:solidFill>
              </a:rPr>
              <a:t>Screening, behaviour change</a:t>
            </a:r>
          </a:p>
          <a:p>
            <a:pPr marL="457200" lvl="0" indent="-355600">
              <a:buClr>
                <a:schemeClr val="dk1"/>
              </a:buClr>
              <a:buSzPts val="2000"/>
              <a:buChar char="●"/>
            </a:pPr>
            <a:r>
              <a:rPr lang="en-IE" sz="2000" dirty="0">
                <a:solidFill>
                  <a:schemeClr val="dk1"/>
                </a:solidFill>
              </a:rPr>
              <a:t>Supporting protective behaviour and alleviating behaviour with harmful effects</a:t>
            </a:r>
          </a:p>
          <a:p>
            <a:pPr lvl="0">
              <a:buClr>
                <a:schemeClr val="dk1"/>
              </a:buClr>
              <a:buSzPts val="2000"/>
            </a:pPr>
            <a:endParaRPr lang="en-IE" sz="2000" dirty="0">
              <a:solidFill>
                <a:schemeClr val="dk1"/>
              </a:solidFill>
            </a:endParaRPr>
          </a:p>
          <a:p>
            <a:pPr lvl="0" indent="-355600">
              <a:buClr>
                <a:schemeClr val="dk1"/>
              </a:buClr>
              <a:buSzPts val="2000"/>
              <a:buChar char="●"/>
            </a:pPr>
            <a:r>
              <a:rPr lang="en-IE" sz="2000" dirty="0">
                <a:solidFill>
                  <a:schemeClr val="dk1"/>
                </a:solidFill>
              </a:rPr>
              <a:t>e.g. No consensus on optimal approach to Gestational Diabetes Mellitus screening in Europe. EBCOG recommends that uniformity would lead to timely diagnosis and treatment for GDM in a greater number of women. </a:t>
            </a:r>
          </a:p>
          <a:p>
            <a:pPr lvl="0" indent="-355600">
              <a:buClr>
                <a:schemeClr val="dk1"/>
              </a:buClr>
              <a:buSzPts val="2000"/>
              <a:buChar char="●"/>
            </a:pPr>
            <a:endParaRPr lang="en-IE" sz="2000" dirty="0">
              <a:solidFill>
                <a:schemeClr val="dk1"/>
              </a:solidFill>
            </a:endParaRPr>
          </a:p>
          <a:p>
            <a:pPr indent="-355600">
              <a:buClr>
                <a:schemeClr val="dk1"/>
              </a:buClr>
              <a:buSzPts val="2000"/>
              <a:buFont typeface="Arial"/>
              <a:buChar char="●"/>
            </a:pPr>
            <a:r>
              <a:rPr lang="en-IE" sz="2000" dirty="0" err="1">
                <a:solidFill>
                  <a:schemeClr val="dk1"/>
                </a:solidFill>
              </a:rPr>
              <a:t>e.g</a:t>
            </a:r>
            <a:r>
              <a:rPr lang="en-IE" sz="2000" dirty="0">
                <a:solidFill>
                  <a:schemeClr val="dk1"/>
                </a:solidFill>
              </a:rPr>
              <a:t>: prevalence of maternal obesity varies from 7 - 25%; strongly related to social and educational inequalities. Most European countries do not systematically report obesity figures in their pregnant population. </a:t>
            </a:r>
          </a:p>
          <a:p>
            <a:pPr lvl="0" indent="-355600">
              <a:buClr>
                <a:schemeClr val="dk1"/>
              </a:buClr>
              <a:buSzPts val="2000"/>
              <a:buChar char="●"/>
            </a:pPr>
            <a:endParaRPr lang="en-IE" sz="2000" dirty="0">
              <a:solidFill>
                <a:schemeClr val="dk1"/>
              </a:solidFill>
            </a:endParaRPr>
          </a:p>
          <a:p>
            <a:pPr marL="457200" lvl="0" indent="-355600">
              <a:buClr>
                <a:schemeClr val="dk1"/>
              </a:buClr>
              <a:buSzPts val="2000"/>
              <a:buChar char="●"/>
            </a:pPr>
            <a:endParaRPr lang="en-IE" sz="2000" dirty="0">
              <a:solidFill>
                <a:schemeClr val="dk1"/>
              </a:solidFill>
            </a:endParaRPr>
          </a:p>
        </p:txBody>
      </p:sp>
      <p:pic>
        <p:nvPicPr>
          <p:cNvPr id="160" name="Google Shape;160;g11044bde6d7_0_100"/>
          <p:cNvPicPr preferRelativeResize="0"/>
          <p:nvPr/>
        </p:nvPicPr>
        <p:blipFill rotWithShape="1">
          <a:blip r:embed="rId3">
            <a:alphaModFix/>
          </a:blip>
          <a:srcRect/>
          <a:stretch/>
        </p:blipFill>
        <p:spPr>
          <a:xfrm>
            <a:off x="9480550" y="692150"/>
            <a:ext cx="739776" cy="1158875"/>
          </a:xfrm>
          <a:prstGeom prst="rect">
            <a:avLst/>
          </a:prstGeom>
          <a:noFill/>
          <a:ln>
            <a:noFill/>
          </a:ln>
        </p:spPr>
      </p:pic>
      <p:sp>
        <p:nvSpPr>
          <p:cNvPr id="161" name="Google Shape;161;g11044bde6d7_0_100"/>
          <p:cNvSpPr txBox="1">
            <a:spLocks noGrp="1"/>
          </p:cNvSpPr>
          <p:nvPr>
            <p:ph type="title" idx="4294967295"/>
          </p:nvPr>
        </p:nvSpPr>
        <p:spPr>
          <a:xfrm>
            <a:off x="0" y="533400"/>
            <a:ext cx="10971213" cy="990600"/>
          </a:xfrm>
          <a:prstGeom prst="rect">
            <a:avLst/>
          </a:prstGeom>
          <a:noFill/>
          <a:ln>
            <a:noFill/>
          </a:ln>
        </p:spPr>
        <p:txBody>
          <a:bodyPr spcFirstLastPara="1" wrap="square" lIns="90000" tIns="46800" rIns="90000" bIns="46800" anchor="ctr" anchorCtr="0">
            <a:noAutofit/>
          </a:bodyPr>
          <a:lstStyle/>
          <a:p>
            <a:pPr marL="0" lvl="0" indent="0" algn="l" rtl="0">
              <a:spcBef>
                <a:spcPts val="0"/>
              </a:spcBef>
              <a:spcAft>
                <a:spcPts val="0"/>
              </a:spcAft>
              <a:buSzPts val="1400"/>
              <a:buNone/>
            </a:pPr>
            <a:r>
              <a:rPr lang="en-IE" sz="3200" dirty="0"/>
              <a:t>Public Health, Health Promotion and </a:t>
            </a:r>
            <a:endParaRPr sz="3200" dirty="0"/>
          </a:p>
          <a:p>
            <a:pPr marL="0" lvl="0" indent="0" algn="l" rtl="0">
              <a:spcBef>
                <a:spcPts val="0"/>
              </a:spcBef>
              <a:spcAft>
                <a:spcPts val="0"/>
              </a:spcAft>
              <a:buSzPts val="1400"/>
              <a:buNone/>
            </a:pPr>
            <a:r>
              <a:rPr lang="en-IE" sz="3200" dirty="0"/>
              <a:t>Disease Preventio</a:t>
            </a:r>
            <a:r>
              <a:rPr lang="en-IE" sz="32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n</a:t>
            </a:r>
            <a:r>
              <a:rPr lang="en-IE" sz="3200" dirty="0"/>
              <a:t> </a:t>
            </a:r>
            <a:endParaRPr sz="3200" dirty="0"/>
          </a:p>
        </p:txBody>
      </p:sp>
      <p:sp>
        <p:nvSpPr>
          <p:cNvPr id="162" name="Google Shape;162;g11044bde6d7_0_100"/>
          <p:cNvSpPr txBox="1">
            <a:spLocks noGrp="1"/>
          </p:cNvSpPr>
          <p:nvPr>
            <p:ph type="body" idx="4294967295"/>
          </p:nvPr>
        </p:nvSpPr>
        <p:spPr>
          <a:xfrm>
            <a:off x="0" y="5943600"/>
            <a:ext cx="6856413" cy="642938"/>
          </a:xfrm>
          <a:prstGeom prst="rect">
            <a:avLst/>
          </a:prstGeom>
          <a:noFill/>
          <a:ln>
            <a:noFill/>
          </a:ln>
        </p:spPr>
        <p:txBody>
          <a:bodyPr spcFirstLastPara="1" wrap="square" lIns="90000" tIns="46800" rIns="90000" bIns="46800" anchor="t" anchorCtr="0">
            <a:noAutofit/>
          </a:bodyPr>
          <a:lstStyle/>
          <a:p>
            <a:pPr marL="0" lvl="0" indent="0" algn="l" rtl="0">
              <a:lnSpc>
                <a:spcPct val="100000"/>
              </a:lnSpc>
              <a:spcBef>
                <a:spcPts val="600"/>
              </a:spcBef>
              <a:spcAft>
                <a:spcPts val="0"/>
              </a:spcAft>
              <a:buNone/>
            </a:pPr>
            <a:endParaRPr sz="2000" b="1" dirty="0"/>
          </a:p>
          <a:p>
            <a:pPr marL="0" lvl="0" indent="0" algn="l" rtl="0">
              <a:lnSpc>
                <a:spcPct val="100000"/>
              </a:lnSpc>
              <a:spcBef>
                <a:spcPts val="600"/>
              </a:spcBef>
              <a:spcAft>
                <a:spcPts val="0"/>
              </a:spcAft>
              <a:buSzPts val="1806"/>
              <a:buNone/>
            </a:pPr>
            <a:endParaRPr sz="2000" dirty="0"/>
          </a:p>
          <a:p>
            <a:pPr marL="342900" lvl="0" indent="-342900" algn="l" rtl="0">
              <a:lnSpc>
                <a:spcPct val="100000"/>
              </a:lnSpc>
              <a:spcBef>
                <a:spcPts val="600"/>
              </a:spcBef>
              <a:spcAft>
                <a:spcPts val="0"/>
              </a:spcAft>
              <a:buSzPts val="1806"/>
              <a:buNone/>
            </a:pPr>
            <a:endParaRPr lang="en-IE" sz="2000" dirty="0"/>
          </a:p>
          <a:p>
            <a:pPr marL="342900" lvl="0" indent="-342900" algn="l" rtl="0">
              <a:lnSpc>
                <a:spcPct val="100000"/>
              </a:lnSpc>
              <a:spcBef>
                <a:spcPts val="600"/>
              </a:spcBef>
              <a:spcAft>
                <a:spcPts val="0"/>
              </a:spcAft>
              <a:buSzPts val="1806"/>
              <a:buNone/>
            </a:pPr>
            <a:endParaRPr lang="en-IE" sz="2000" dirty="0"/>
          </a:p>
          <a:p>
            <a:pPr marL="342900" lvl="0" indent="-342900" algn="l" rtl="0">
              <a:lnSpc>
                <a:spcPct val="100000"/>
              </a:lnSpc>
              <a:spcBef>
                <a:spcPts val="600"/>
              </a:spcBef>
              <a:spcAft>
                <a:spcPts val="0"/>
              </a:spcAft>
              <a:buSzPts val="1806"/>
              <a:buNone/>
            </a:pPr>
            <a:endParaRPr lang="en-IE" sz="2000" dirty="0"/>
          </a:p>
          <a:p>
            <a:pPr marL="342900" lvl="0" indent="-342900" algn="l" rtl="0">
              <a:lnSpc>
                <a:spcPct val="100000"/>
              </a:lnSpc>
              <a:spcBef>
                <a:spcPts val="600"/>
              </a:spcBef>
              <a:spcAft>
                <a:spcPts val="0"/>
              </a:spcAft>
              <a:buSzPts val="1806"/>
              <a:buNone/>
            </a:pPr>
            <a:endParaRPr sz="2000" dirty="0"/>
          </a:p>
        </p:txBody>
      </p:sp>
      <p:pic>
        <p:nvPicPr>
          <p:cNvPr id="163" name="Google Shape;163;g11044bde6d7_0_100"/>
          <p:cNvPicPr preferRelativeResize="0">
            <a:picLocks noGrp="1"/>
          </p:cNvPicPr>
          <p:nvPr>
            <p:ph type="body" idx="4294967295"/>
          </p:nvPr>
        </p:nvPicPr>
        <p:blipFill rotWithShape="1">
          <a:blip r:embed="rId4">
            <a:alphaModFix/>
          </a:blip>
          <a:srcRect/>
          <a:stretch/>
        </p:blipFill>
        <p:spPr>
          <a:xfrm>
            <a:off x="7480300" y="2138363"/>
            <a:ext cx="4713288" cy="4092575"/>
          </a:xfrm>
          <a:prstGeom prst="rect">
            <a:avLst/>
          </a:prstGeom>
          <a:noFill/>
          <a:ln>
            <a:noFill/>
          </a:ln>
        </p:spPr>
      </p:pic>
    </p:spTree>
    <p:extLst>
      <p:ext uri="{BB962C8B-B14F-4D97-AF65-F5344CB8AC3E}">
        <p14:creationId xmlns:p14="http://schemas.microsoft.com/office/powerpoint/2010/main" val="42796445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74"/>
        <p:cNvGrpSpPr/>
        <p:nvPr/>
      </p:nvGrpSpPr>
      <p:grpSpPr>
        <a:xfrm>
          <a:off x="0" y="0"/>
          <a:ext cx="0" cy="0"/>
          <a:chOff x="0" y="0"/>
          <a:chExt cx="0" cy="0"/>
        </a:xfrm>
      </p:grpSpPr>
      <p:pic>
        <p:nvPicPr>
          <p:cNvPr id="175" name="Google Shape;175;g11044bde6d7_0_119"/>
          <p:cNvPicPr preferRelativeResize="0"/>
          <p:nvPr/>
        </p:nvPicPr>
        <p:blipFill rotWithShape="1">
          <a:blip r:embed="rId3">
            <a:alphaModFix/>
          </a:blip>
          <a:srcRect/>
          <a:stretch/>
        </p:blipFill>
        <p:spPr>
          <a:xfrm>
            <a:off x="9480550" y="692150"/>
            <a:ext cx="739776" cy="1158875"/>
          </a:xfrm>
          <a:prstGeom prst="rect">
            <a:avLst/>
          </a:prstGeom>
          <a:noFill/>
          <a:ln>
            <a:noFill/>
          </a:ln>
        </p:spPr>
      </p:pic>
      <p:sp>
        <p:nvSpPr>
          <p:cNvPr id="176" name="Google Shape;176;g11044bde6d7_0_119"/>
          <p:cNvSpPr txBox="1">
            <a:spLocks noGrp="1"/>
          </p:cNvSpPr>
          <p:nvPr>
            <p:ph type="body" idx="4294967295"/>
          </p:nvPr>
        </p:nvSpPr>
        <p:spPr>
          <a:xfrm>
            <a:off x="84049" y="2556933"/>
            <a:ext cx="7705284" cy="4172842"/>
          </a:xfrm>
          <a:prstGeom prst="rect">
            <a:avLst/>
          </a:prstGeom>
          <a:noFill/>
          <a:ln>
            <a:noFill/>
          </a:ln>
        </p:spPr>
        <p:txBody>
          <a:bodyPr spcFirstLastPara="1" wrap="square" lIns="90000" tIns="46800" rIns="90000" bIns="46800" anchor="t" anchorCtr="0">
            <a:noAutofit/>
          </a:bodyPr>
          <a:lstStyle/>
          <a:p>
            <a:pPr marL="457200" lvl="0" indent="-361950" algn="l" rtl="0">
              <a:spcBef>
                <a:spcPts val="0"/>
              </a:spcBef>
              <a:spcAft>
                <a:spcPts val="0"/>
              </a:spcAft>
              <a:buClr>
                <a:schemeClr val="dk1"/>
              </a:buClr>
              <a:buSzPts val="2100"/>
              <a:buChar char="●"/>
            </a:pPr>
            <a:endParaRPr lang="en-IE" sz="2100" dirty="0">
              <a:solidFill>
                <a:schemeClr val="dk1"/>
              </a:solidFill>
            </a:endParaRPr>
          </a:p>
          <a:p>
            <a:pPr marL="95250" lvl="0" indent="0" algn="ctr" rtl="0">
              <a:spcBef>
                <a:spcPts val="0"/>
              </a:spcBef>
              <a:spcAft>
                <a:spcPts val="0"/>
              </a:spcAft>
              <a:buClr>
                <a:schemeClr val="dk1"/>
              </a:buClr>
              <a:buSzPts val="2100"/>
            </a:pPr>
            <a:r>
              <a:rPr lang="en-IE" sz="2100" dirty="0">
                <a:solidFill>
                  <a:schemeClr val="dk1"/>
                </a:solidFill>
              </a:rPr>
              <a:t>Examples of Disparities</a:t>
            </a:r>
          </a:p>
          <a:p>
            <a:pPr indent="-361950">
              <a:spcBef>
                <a:spcPts val="0"/>
              </a:spcBef>
              <a:buClr>
                <a:schemeClr val="dk1"/>
              </a:buClr>
              <a:buSzPts val="2100"/>
              <a:buFont typeface="Arial"/>
              <a:buChar char="○"/>
            </a:pPr>
            <a:r>
              <a:rPr lang="en-IE" sz="1900" dirty="0"/>
              <a:t>A major barrier in accessing maternal care in some European countries is the inability to pay for it. </a:t>
            </a:r>
          </a:p>
          <a:p>
            <a:pPr indent="-361950">
              <a:spcBef>
                <a:spcPts val="0"/>
              </a:spcBef>
              <a:buClr>
                <a:schemeClr val="dk1"/>
              </a:buClr>
              <a:buSzPts val="2100"/>
              <a:buFont typeface="Arial"/>
              <a:buChar char="○"/>
            </a:pPr>
            <a:r>
              <a:rPr lang="en-IE" sz="1900" dirty="0"/>
              <a:t>Women living in poverty. </a:t>
            </a:r>
          </a:p>
          <a:p>
            <a:pPr indent="-361950">
              <a:spcBef>
                <a:spcPts val="0"/>
              </a:spcBef>
              <a:buClr>
                <a:schemeClr val="dk1"/>
              </a:buClr>
              <a:buSzPts val="2100"/>
              <a:buChar char="○"/>
            </a:pPr>
            <a:r>
              <a:rPr lang="en-IE" sz="1900" dirty="0"/>
              <a:t>Vulnerable undocumented pregnant women are in a less secure financial situation and are required to pay in many EU regions.</a:t>
            </a:r>
          </a:p>
          <a:p>
            <a:pPr indent="-361950">
              <a:spcBef>
                <a:spcPts val="0"/>
              </a:spcBef>
              <a:buClr>
                <a:schemeClr val="dk1"/>
              </a:buClr>
              <a:buSzPts val="2100"/>
              <a:buFont typeface="Arial"/>
              <a:buChar char="○"/>
            </a:pPr>
            <a:r>
              <a:rPr lang="en-IE" sz="1800" dirty="0">
                <a:solidFill>
                  <a:schemeClr val="dk1"/>
                </a:solidFill>
              </a:rPr>
              <a:t>Women with “non-western” origin are at a 60% higher rate of maternal mortality</a:t>
            </a:r>
            <a:endParaRPr lang="en-IE" sz="1900" dirty="0"/>
          </a:p>
          <a:p>
            <a:pPr indent="-361950">
              <a:spcBef>
                <a:spcPts val="0"/>
              </a:spcBef>
              <a:buClr>
                <a:schemeClr val="dk1"/>
              </a:buClr>
              <a:buSzPts val="2100"/>
              <a:buFont typeface="Arial"/>
              <a:buChar char="○"/>
            </a:pPr>
            <a:r>
              <a:rPr lang="en-IE" sz="1900" dirty="0"/>
              <a:t>Lack of access to pharmaceuticals due to cost</a:t>
            </a:r>
          </a:p>
          <a:p>
            <a:pPr indent="-361950">
              <a:spcBef>
                <a:spcPts val="0"/>
              </a:spcBef>
              <a:buClr>
                <a:schemeClr val="dk1"/>
              </a:buClr>
              <a:buSzPts val="2100"/>
              <a:buFont typeface="Arial"/>
              <a:buChar char="○"/>
            </a:pPr>
            <a:endParaRPr lang="en-IE" sz="1900" dirty="0"/>
          </a:p>
          <a:p>
            <a:pPr indent="-361950">
              <a:spcBef>
                <a:spcPts val="0"/>
              </a:spcBef>
              <a:buClr>
                <a:schemeClr val="dk1"/>
              </a:buClr>
              <a:buSzPts val="2100"/>
              <a:buFont typeface="Arial"/>
              <a:buChar char="○"/>
            </a:pPr>
            <a:r>
              <a:rPr lang="en-IE" sz="1900" dirty="0">
                <a:solidFill>
                  <a:schemeClr val="dk1"/>
                </a:solidFill>
              </a:rPr>
              <a:t>Interplay of health systems, law, policies, socio-economic factors and attitudes of health professionals and users, </a:t>
            </a:r>
          </a:p>
          <a:p>
            <a:pPr indent="-361950">
              <a:spcBef>
                <a:spcPts val="0"/>
              </a:spcBef>
              <a:buClr>
                <a:schemeClr val="dk1"/>
              </a:buClr>
              <a:buSzPts val="2100"/>
              <a:buFont typeface="Arial"/>
              <a:buChar char="○"/>
            </a:pPr>
            <a:endParaRPr lang="en-IE" sz="1900" dirty="0"/>
          </a:p>
          <a:p>
            <a:pPr lvl="1" indent="-361950">
              <a:spcBef>
                <a:spcPts val="0"/>
              </a:spcBef>
              <a:buClr>
                <a:schemeClr val="dk1"/>
              </a:buClr>
              <a:buSzPts val="2100"/>
              <a:buChar char="○"/>
            </a:pPr>
            <a:endParaRPr sz="2000" dirty="0"/>
          </a:p>
        </p:txBody>
      </p:sp>
      <p:pic>
        <p:nvPicPr>
          <p:cNvPr id="177" name="Google Shape;177;g11044bde6d7_0_119"/>
          <p:cNvPicPr preferRelativeResize="0">
            <a:picLocks noGrp="1"/>
          </p:cNvPicPr>
          <p:nvPr>
            <p:ph type="body" idx="4294967295"/>
          </p:nvPr>
        </p:nvPicPr>
        <p:blipFill rotWithShape="1">
          <a:blip r:embed="rId4">
            <a:alphaModFix/>
          </a:blip>
          <a:srcRect/>
          <a:stretch/>
        </p:blipFill>
        <p:spPr>
          <a:xfrm>
            <a:off x="7909924" y="3302854"/>
            <a:ext cx="3881027" cy="2884200"/>
          </a:xfrm>
          <a:prstGeom prst="rect">
            <a:avLst/>
          </a:prstGeom>
          <a:noFill/>
          <a:ln>
            <a:noFill/>
          </a:ln>
        </p:spPr>
      </p:pic>
      <p:graphicFrame>
        <p:nvGraphicFramePr>
          <p:cNvPr id="178" name="Google Shape;178;g11044bde6d7_0_119"/>
          <p:cNvGraphicFramePr/>
          <p:nvPr>
            <p:extLst>
              <p:ext uri="{D42A27DB-BD31-4B8C-83A1-F6EECF244321}">
                <p14:modId xmlns:p14="http://schemas.microsoft.com/office/powerpoint/2010/main" val="133892483"/>
              </p:ext>
            </p:extLst>
          </p:nvPr>
        </p:nvGraphicFramePr>
        <p:xfrm>
          <a:off x="270933" y="531014"/>
          <a:ext cx="11311467" cy="2349033"/>
        </p:xfrm>
        <a:graphic>
          <a:graphicData uri="http://schemas.openxmlformats.org/drawingml/2006/table">
            <a:tbl>
              <a:tblPr firstRow="1" bandRow="1">
                <a:noFill/>
                <a:tableStyleId>{6BAFDA60-A366-48F9-B081-711FDB17E0E0}</a:tableStyleId>
              </a:tblPr>
              <a:tblGrid>
                <a:gridCol w="2237317">
                  <a:extLst>
                    <a:ext uri="{9D8B030D-6E8A-4147-A177-3AD203B41FA5}">
                      <a16:colId xmlns:a16="http://schemas.microsoft.com/office/drawing/2014/main" val="20000"/>
                    </a:ext>
                  </a:extLst>
                </a:gridCol>
                <a:gridCol w="1888275">
                  <a:extLst>
                    <a:ext uri="{9D8B030D-6E8A-4147-A177-3AD203B41FA5}">
                      <a16:colId xmlns:a16="http://schemas.microsoft.com/office/drawing/2014/main" val="20001"/>
                    </a:ext>
                  </a:extLst>
                </a:gridCol>
                <a:gridCol w="1697621">
                  <a:extLst>
                    <a:ext uri="{9D8B030D-6E8A-4147-A177-3AD203B41FA5}">
                      <a16:colId xmlns:a16="http://schemas.microsoft.com/office/drawing/2014/main" val="20002"/>
                    </a:ext>
                  </a:extLst>
                </a:gridCol>
                <a:gridCol w="1909568">
                  <a:extLst>
                    <a:ext uri="{9D8B030D-6E8A-4147-A177-3AD203B41FA5}">
                      <a16:colId xmlns:a16="http://schemas.microsoft.com/office/drawing/2014/main" val="20003"/>
                    </a:ext>
                  </a:extLst>
                </a:gridCol>
                <a:gridCol w="1592245">
                  <a:extLst>
                    <a:ext uri="{9D8B030D-6E8A-4147-A177-3AD203B41FA5}">
                      <a16:colId xmlns:a16="http://schemas.microsoft.com/office/drawing/2014/main" val="20004"/>
                    </a:ext>
                  </a:extLst>
                </a:gridCol>
                <a:gridCol w="1986441">
                  <a:extLst>
                    <a:ext uri="{9D8B030D-6E8A-4147-A177-3AD203B41FA5}">
                      <a16:colId xmlns:a16="http://schemas.microsoft.com/office/drawing/2014/main" val="20005"/>
                    </a:ext>
                  </a:extLst>
                </a:gridCol>
              </a:tblGrid>
              <a:tr h="346023">
                <a:tc gridSpan="6">
                  <a:txBody>
                    <a:bodyPr/>
                    <a:lstStyle/>
                    <a:p>
                      <a:pPr marL="0" marR="0" lvl="0" indent="0" algn="ctr" rtl="0">
                        <a:lnSpc>
                          <a:spcPct val="100000"/>
                        </a:lnSpc>
                        <a:spcBef>
                          <a:spcPts val="0"/>
                        </a:spcBef>
                        <a:spcAft>
                          <a:spcPts val="0"/>
                        </a:spcAft>
                        <a:buClr>
                          <a:srgbClr val="000000"/>
                        </a:buClr>
                        <a:buSzPts val="1800"/>
                        <a:buFont typeface="Arial"/>
                        <a:buNone/>
                      </a:pPr>
                      <a:r>
                        <a:rPr lang="en-IE" sz="1800" u="none" strike="noStrike" cap="none"/>
                        <a:t>Access to Care and Information</a:t>
                      </a:r>
                      <a:endParaRPr sz="1800" u="none" strike="noStrike" cap="none">
                        <a:highlight>
                          <a:schemeClr val="lt1"/>
                        </a:highlight>
                      </a:endParaRPr>
                    </a:p>
                  </a:txBody>
                  <a:tcPr marL="91450" marR="91450" marT="45725" marB="45725" anchor="ctr">
                    <a:lnB w="38100" cap="flat" cmpd="sng">
                      <a:solidFill>
                        <a:srgbClr val="EFA652"/>
                      </a:solidFill>
                      <a:prstDash val="solid"/>
                      <a:round/>
                      <a:headEnd type="none" w="sm" len="sm"/>
                      <a:tailEnd type="none" w="sm" len="sm"/>
                    </a:lnB>
                    <a:solidFill>
                      <a:srgbClr val="318FC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865043">
                <a:tc>
                  <a:txBody>
                    <a:bodyPr/>
                    <a:lstStyle/>
                    <a:p>
                      <a:pPr marL="0" marR="0" lvl="0" indent="0" algn="ctr" rtl="0">
                        <a:lnSpc>
                          <a:spcPct val="100000"/>
                        </a:lnSpc>
                        <a:spcBef>
                          <a:spcPts val="0"/>
                        </a:spcBef>
                        <a:spcAft>
                          <a:spcPts val="0"/>
                        </a:spcAft>
                        <a:buClr>
                          <a:schemeClr val="dk1"/>
                        </a:buClr>
                        <a:buSzPts val="1800"/>
                        <a:buFont typeface="Arial"/>
                        <a:buNone/>
                      </a:pPr>
                      <a:r>
                        <a:rPr lang="en-IE" sz="1800" b="1" u="none" strike="noStrike" cap="none" dirty="0"/>
                        <a:t>‘5A’s Framework’</a:t>
                      </a:r>
                      <a:r>
                        <a:rPr lang="en-IE" sz="1800" b="1" dirty="0"/>
                        <a:t> dimensions of access</a:t>
                      </a:r>
                      <a:endParaRPr sz="1800" b="1" u="none" strike="noStrike" cap="none" dirty="0"/>
                    </a:p>
                  </a:txBody>
                  <a:tcPr marL="91450" marR="91450" marT="45725" marB="45725" anchor="ctr">
                    <a:lnL w="12700" cap="flat" cmpd="sng">
                      <a:solidFill>
                        <a:srgbClr val="EFA652"/>
                      </a:solidFill>
                      <a:prstDash val="solid"/>
                      <a:round/>
                      <a:headEnd type="none" w="sm" len="sm"/>
                      <a:tailEnd type="none" w="sm" len="sm"/>
                    </a:lnL>
                    <a:lnR w="12700" cap="flat" cmpd="sng">
                      <a:solidFill>
                        <a:srgbClr val="EFA652"/>
                      </a:solidFill>
                      <a:prstDash val="solid"/>
                      <a:round/>
                      <a:headEnd type="none" w="sm" len="sm"/>
                      <a:tailEnd type="none" w="sm" len="sm"/>
                    </a:lnR>
                    <a:lnT w="38100" cap="flat" cmpd="sng">
                      <a:solidFill>
                        <a:srgbClr val="EFA652"/>
                      </a:solidFill>
                      <a:prstDash val="solid"/>
                      <a:round/>
                      <a:headEnd type="none" w="sm" len="sm"/>
                      <a:tailEnd type="none" w="sm" len="sm"/>
                    </a:lnT>
                    <a:lnB w="12700" cap="flat" cmpd="sng">
                      <a:solidFill>
                        <a:srgbClr val="EFA652"/>
                      </a:solidFill>
                      <a:prstDash val="solid"/>
                      <a:round/>
                      <a:headEnd type="none" w="sm" len="sm"/>
                      <a:tailEnd type="none" w="sm" len="sm"/>
                    </a:lnB>
                    <a:solidFill>
                      <a:srgbClr val="CACACA"/>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IE" sz="1800" u="none" strike="noStrike" cap="none"/>
                        <a:t>Approachability </a:t>
                      </a:r>
                      <a:endParaRPr sz="1800" u="none" strike="noStrike" cap="none"/>
                    </a:p>
                  </a:txBody>
                  <a:tcPr marL="91450" marR="91450" marT="45725" marB="45725" anchor="ctr">
                    <a:lnL w="12700" cap="flat" cmpd="sng">
                      <a:solidFill>
                        <a:srgbClr val="EFA652"/>
                      </a:solidFill>
                      <a:prstDash val="solid"/>
                      <a:round/>
                      <a:headEnd type="none" w="sm" len="sm"/>
                      <a:tailEnd type="none" w="sm" len="sm"/>
                    </a:lnL>
                    <a:lnR w="12700" cap="flat" cmpd="sng">
                      <a:solidFill>
                        <a:srgbClr val="EFA652"/>
                      </a:solidFill>
                      <a:prstDash val="solid"/>
                      <a:round/>
                      <a:headEnd type="none" w="sm" len="sm"/>
                      <a:tailEnd type="none" w="sm" len="sm"/>
                    </a:lnR>
                    <a:lnT w="38100" cap="flat" cmpd="sng">
                      <a:solidFill>
                        <a:srgbClr val="EFA652"/>
                      </a:solidFill>
                      <a:prstDash val="solid"/>
                      <a:round/>
                      <a:headEnd type="none" w="sm" len="sm"/>
                      <a:tailEnd type="none" w="sm" len="sm"/>
                    </a:lnT>
                    <a:lnB w="12700" cap="flat" cmpd="sng">
                      <a:solidFill>
                        <a:srgbClr val="EFA652"/>
                      </a:solidFill>
                      <a:prstDash val="solid"/>
                      <a:round/>
                      <a:headEnd type="none" w="sm" len="sm"/>
                      <a:tailEnd type="none" w="sm" len="sm"/>
                    </a:lnB>
                    <a:solidFill>
                      <a:srgbClr val="E6E6E6"/>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IE" sz="1800" u="none" strike="noStrike" cap="none" dirty="0"/>
                        <a:t>Acceptability</a:t>
                      </a:r>
                      <a:endParaRPr sz="1800" u="none" strike="noStrike" cap="none" dirty="0"/>
                    </a:p>
                  </a:txBody>
                  <a:tcPr marL="91450" marR="91450" marT="45725" marB="45725" anchor="ctr">
                    <a:lnL w="12700" cap="flat" cmpd="sng">
                      <a:solidFill>
                        <a:srgbClr val="EFA652"/>
                      </a:solidFill>
                      <a:prstDash val="solid"/>
                      <a:round/>
                      <a:headEnd type="none" w="sm" len="sm"/>
                      <a:tailEnd type="none" w="sm" len="sm"/>
                    </a:lnL>
                    <a:lnR w="12700" cap="flat" cmpd="sng">
                      <a:solidFill>
                        <a:srgbClr val="EFA652"/>
                      </a:solidFill>
                      <a:prstDash val="solid"/>
                      <a:round/>
                      <a:headEnd type="none" w="sm" len="sm"/>
                      <a:tailEnd type="none" w="sm" len="sm"/>
                    </a:lnR>
                    <a:lnT w="38100" cap="flat" cmpd="sng">
                      <a:solidFill>
                        <a:srgbClr val="EFA652"/>
                      </a:solidFill>
                      <a:prstDash val="solid"/>
                      <a:round/>
                      <a:headEnd type="none" w="sm" len="sm"/>
                      <a:tailEnd type="none" w="sm" len="sm"/>
                    </a:lnT>
                    <a:lnB w="12700" cap="flat" cmpd="sng">
                      <a:solidFill>
                        <a:srgbClr val="EFA652"/>
                      </a:solidFill>
                      <a:prstDash val="solid"/>
                      <a:round/>
                      <a:headEnd type="none" w="sm" len="sm"/>
                      <a:tailEnd type="none" w="sm" len="sm"/>
                    </a:lnB>
                    <a:solidFill>
                      <a:srgbClr val="E6E6E6"/>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IE" sz="1800" u="none" strike="noStrike" cap="none"/>
                        <a:t>Availability and accommodation </a:t>
                      </a:r>
                      <a:endParaRPr sz="1800" u="none" strike="noStrike" cap="none"/>
                    </a:p>
                  </a:txBody>
                  <a:tcPr marL="91450" marR="91450" marT="45725" marB="45725" anchor="ctr">
                    <a:lnL w="12700" cap="flat" cmpd="sng">
                      <a:solidFill>
                        <a:srgbClr val="EFA652"/>
                      </a:solidFill>
                      <a:prstDash val="solid"/>
                      <a:round/>
                      <a:headEnd type="none" w="sm" len="sm"/>
                      <a:tailEnd type="none" w="sm" len="sm"/>
                    </a:lnL>
                    <a:lnR w="12700" cap="flat" cmpd="sng">
                      <a:solidFill>
                        <a:srgbClr val="EFA652"/>
                      </a:solidFill>
                      <a:prstDash val="solid"/>
                      <a:round/>
                      <a:headEnd type="none" w="sm" len="sm"/>
                      <a:tailEnd type="none" w="sm" len="sm"/>
                    </a:lnR>
                    <a:lnT w="38100" cap="flat" cmpd="sng">
                      <a:solidFill>
                        <a:srgbClr val="EFA652"/>
                      </a:solidFill>
                      <a:prstDash val="solid"/>
                      <a:round/>
                      <a:headEnd type="none" w="sm" len="sm"/>
                      <a:tailEnd type="none" w="sm" len="sm"/>
                    </a:lnT>
                    <a:lnB w="12700" cap="flat" cmpd="sng">
                      <a:solidFill>
                        <a:srgbClr val="EFA652"/>
                      </a:solidFill>
                      <a:prstDash val="solid"/>
                      <a:round/>
                      <a:headEnd type="none" w="sm" len="sm"/>
                      <a:tailEnd type="none" w="sm" len="sm"/>
                    </a:lnB>
                    <a:solidFill>
                      <a:srgbClr val="E6E6E6"/>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IE" sz="1800" u="none" strike="noStrike" cap="none"/>
                        <a:t>Affordability</a:t>
                      </a:r>
                      <a:endParaRPr sz="1800" u="none" strike="noStrike" cap="none"/>
                    </a:p>
                  </a:txBody>
                  <a:tcPr marL="91450" marR="91450" marT="45725" marB="45725" anchor="ctr">
                    <a:lnL w="12700" cap="flat" cmpd="sng">
                      <a:solidFill>
                        <a:srgbClr val="EFA652"/>
                      </a:solidFill>
                      <a:prstDash val="solid"/>
                      <a:round/>
                      <a:headEnd type="none" w="sm" len="sm"/>
                      <a:tailEnd type="none" w="sm" len="sm"/>
                    </a:lnL>
                    <a:lnR w="12700" cap="flat" cmpd="sng">
                      <a:solidFill>
                        <a:srgbClr val="EFA652"/>
                      </a:solidFill>
                      <a:prstDash val="solid"/>
                      <a:round/>
                      <a:headEnd type="none" w="sm" len="sm"/>
                      <a:tailEnd type="none" w="sm" len="sm"/>
                    </a:lnR>
                    <a:lnT w="38100" cap="flat" cmpd="sng">
                      <a:solidFill>
                        <a:srgbClr val="EFA652"/>
                      </a:solidFill>
                      <a:prstDash val="solid"/>
                      <a:round/>
                      <a:headEnd type="none" w="sm" len="sm"/>
                      <a:tailEnd type="none" w="sm" len="sm"/>
                    </a:lnT>
                    <a:lnB w="12700" cap="flat" cmpd="sng">
                      <a:solidFill>
                        <a:srgbClr val="EFA652"/>
                      </a:solidFill>
                      <a:prstDash val="solid"/>
                      <a:round/>
                      <a:headEnd type="none" w="sm" len="sm"/>
                      <a:tailEnd type="none" w="sm" len="sm"/>
                    </a:lnB>
                    <a:solidFill>
                      <a:srgbClr val="E6E6E6"/>
                    </a:solidFill>
                  </a:tcPr>
                </a:tc>
                <a:tc>
                  <a:txBody>
                    <a:bodyPr/>
                    <a:lstStyle/>
                    <a:p>
                      <a:pPr marL="0" marR="0" lvl="0" indent="0" algn="ctr" rtl="0">
                        <a:lnSpc>
                          <a:spcPct val="100000"/>
                        </a:lnSpc>
                        <a:spcBef>
                          <a:spcPts val="0"/>
                        </a:spcBef>
                        <a:spcAft>
                          <a:spcPts val="0"/>
                        </a:spcAft>
                        <a:buClr>
                          <a:schemeClr val="dk1"/>
                        </a:buClr>
                        <a:buSzPts val="1800"/>
                        <a:buFont typeface="Arial"/>
                        <a:buNone/>
                      </a:pPr>
                      <a:r>
                        <a:rPr lang="en-IE" sz="1800" u="none" strike="noStrike" cap="none"/>
                        <a:t>Appropriateness</a:t>
                      </a:r>
                      <a:endParaRPr sz="1400" u="none" strike="noStrike" cap="none"/>
                    </a:p>
                    <a:p>
                      <a:pPr marL="0" marR="0" lvl="0" indent="0" algn="ctr"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nchor="ctr">
                    <a:lnL w="12700" cap="flat" cmpd="sng">
                      <a:solidFill>
                        <a:srgbClr val="EFA652"/>
                      </a:solidFill>
                      <a:prstDash val="solid"/>
                      <a:round/>
                      <a:headEnd type="none" w="sm" len="sm"/>
                      <a:tailEnd type="none" w="sm" len="sm"/>
                    </a:lnL>
                    <a:lnR w="12700" cap="flat" cmpd="sng">
                      <a:solidFill>
                        <a:srgbClr val="EFA652"/>
                      </a:solidFill>
                      <a:prstDash val="solid"/>
                      <a:round/>
                      <a:headEnd type="none" w="sm" len="sm"/>
                      <a:tailEnd type="none" w="sm" len="sm"/>
                    </a:lnR>
                    <a:lnT w="38100" cap="flat" cmpd="sng">
                      <a:solidFill>
                        <a:srgbClr val="EFA652"/>
                      </a:solidFill>
                      <a:prstDash val="solid"/>
                      <a:round/>
                      <a:headEnd type="none" w="sm" len="sm"/>
                      <a:tailEnd type="none" w="sm" len="sm"/>
                    </a:lnT>
                    <a:lnB w="12700" cap="flat" cmpd="sng">
                      <a:solidFill>
                        <a:srgbClr val="EFA652"/>
                      </a:solidFill>
                      <a:prstDash val="solid"/>
                      <a:round/>
                      <a:headEnd type="none" w="sm" len="sm"/>
                      <a:tailEnd type="none" w="sm" len="sm"/>
                    </a:lnB>
                    <a:solidFill>
                      <a:srgbClr val="E6E6E6"/>
                    </a:solidFill>
                  </a:tcPr>
                </a:tc>
                <a:extLst>
                  <a:ext uri="{0D108BD9-81ED-4DB2-BD59-A6C34878D82A}">
                    <a16:rowId xmlns:a16="http://schemas.microsoft.com/office/drawing/2014/main" val="10001"/>
                  </a:ext>
                </a:extLst>
              </a:tr>
              <a:tr h="1068853">
                <a:tc>
                  <a:txBody>
                    <a:bodyPr/>
                    <a:lstStyle/>
                    <a:p>
                      <a:pPr marL="0" lvl="0" indent="0" algn="ctr" rtl="0">
                        <a:spcBef>
                          <a:spcPts val="0"/>
                        </a:spcBef>
                        <a:spcAft>
                          <a:spcPts val="0"/>
                        </a:spcAft>
                        <a:buClr>
                          <a:schemeClr val="dk1"/>
                        </a:buClr>
                        <a:buSzPts val="1800"/>
                        <a:buFont typeface="Arial"/>
                        <a:buNone/>
                      </a:pPr>
                      <a:r>
                        <a:rPr lang="en-IE" sz="1800" b="1" dirty="0"/>
                        <a:t>Five corresponding abilities</a:t>
                      </a:r>
                      <a:endParaRPr sz="1800" b="1" u="none" strike="noStrike" cap="none" dirty="0"/>
                    </a:p>
                  </a:txBody>
                  <a:tcPr marL="91450" marR="91450" marT="45725" marB="45725" anchor="ctr">
                    <a:lnL w="12700" cap="flat" cmpd="sng">
                      <a:solidFill>
                        <a:srgbClr val="EFA652"/>
                      </a:solidFill>
                      <a:prstDash val="solid"/>
                      <a:round/>
                      <a:headEnd type="none" w="sm" len="sm"/>
                      <a:tailEnd type="none" w="sm" len="sm"/>
                    </a:lnL>
                    <a:lnR w="12700" cap="flat" cmpd="sng">
                      <a:solidFill>
                        <a:srgbClr val="EFA652"/>
                      </a:solidFill>
                      <a:prstDash val="solid"/>
                      <a:round/>
                      <a:headEnd type="none" w="sm" len="sm"/>
                      <a:tailEnd type="none" w="sm" len="sm"/>
                    </a:lnR>
                    <a:lnT w="12700" cap="flat" cmpd="sng">
                      <a:solidFill>
                        <a:srgbClr val="EFA652"/>
                      </a:solidFill>
                      <a:prstDash val="solid"/>
                      <a:round/>
                      <a:headEnd type="none" w="sm" len="sm"/>
                      <a:tailEnd type="none" w="sm" len="sm"/>
                    </a:lnT>
                    <a:lnB w="12700" cap="flat" cmpd="sng">
                      <a:solidFill>
                        <a:srgbClr val="EFA652"/>
                      </a:solidFill>
                      <a:prstDash val="solid"/>
                      <a:round/>
                      <a:headEnd type="none" w="sm" len="sm"/>
                      <a:tailEnd type="none" w="sm" len="sm"/>
                    </a:lnB>
                    <a:solidFill>
                      <a:srgbClr val="CACACA"/>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IE" sz="1800" u="none" strike="noStrike" cap="none" dirty="0"/>
                        <a:t>Ability to perceive</a:t>
                      </a:r>
                      <a:endParaRPr sz="1800" u="none" strike="noStrike" cap="none" dirty="0"/>
                    </a:p>
                  </a:txBody>
                  <a:tcPr marL="91450" marR="91450" marT="45725" marB="45725" anchor="ctr">
                    <a:lnL w="12700" cap="flat" cmpd="sng">
                      <a:solidFill>
                        <a:srgbClr val="EFA652"/>
                      </a:solidFill>
                      <a:prstDash val="solid"/>
                      <a:round/>
                      <a:headEnd type="none" w="sm" len="sm"/>
                      <a:tailEnd type="none" w="sm" len="sm"/>
                    </a:lnL>
                    <a:lnR w="12700" cap="flat" cmpd="sng">
                      <a:solidFill>
                        <a:srgbClr val="EFA652"/>
                      </a:solidFill>
                      <a:prstDash val="solid"/>
                      <a:round/>
                      <a:headEnd type="none" w="sm" len="sm"/>
                      <a:tailEnd type="none" w="sm" len="sm"/>
                    </a:lnR>
                    <a:lnT w="12700" cap="flat" cmpd="sng">
                      <a:solidFill>
                        <a:srgbClr val="EFA652"/>
                      </a:solidFill>
                      <a:prstDash val="solid"/>
                      <a:round/>
                      <a:headEnd type="none" w="sm" len="sm"/>
                      <a:tailEnd type="none" w="sm" len="sm"/>
                    </a:lnT>
                    <a:lnB w="12700" cap="flat" cmpd="sng">
                      <a:solidFill>
                        <a:srgbClr val="EFA652"/>
                      </a:solidFill>
                      <a:prstDash val="solid"/>
                      <a:round/>
                      <a:headEnd type="none" w="sm" len="sm"/>
                      <a:tailEnd type="none" w="sm" len="sm"/>
                    </a:lnB>
                    <a:solidFill>
                      <a:srgbClr val="E6E6E6"/>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IE" sz="1800"/>
                        <a:t>A</a:t>
                      </a:r>
                      <a:r>
                        <a:rPr lang="en-IE" sz="1800" u="none" strike="noStrike" cap="none"/>
                        <a:t>bility to seek </a:t>
                      </a:r>
                      <a:endParaRPr sz="1800" u="none" strike="noStrike" cap="none"/>
                    </a:p>
                  </a:txBody>
                  <a:tcPr marL="91450" marR="91450" marT="45725" marB="45725" anchor="ctr">
                    <a:lnL w="12700" cap="flat" cmpd="sng">
                      <a:solidFill>
                        <a:srgbClr val="EFA652"/>
                      </a:solidFill>
                      <a:prstDash val="solid"/>
                      <a:round/>
                      <a:headEnd type="none" w="sm" len="sm"/>
                      <a:tailEnd type="none" w="sm" len="sm"/>
                    </a:lnL>
                    <a:lnR w="12700" cap="flat" cmpd="sng">
                      <a:solidFill>
                        <a:srgbClr val="EFA652"/>
                      </a:solidFill>
                      <a:prstDash val="solid"/>
                      <a:round/>
                      <a:headEnd type="none" w="sm" len="sm"/>
                      <a:tailEnd type="none" w="sm" len="sm"/>
                    </a:lnR>
                    <a:lnT w="12700" cap="flat" cmpd="sng">
                      <a:solidFill>
                        <a:srgbClr val="EFA652"/>
                      </a:solidFill>
                      <a:prstDash val="solid"/>
                      <a:round/>
                      <a:headEnd type="none" w="sm" len="sm"/>
                      <a:tailEnd type="none" w="sm" len="sm"/>
                    </a:lnT>
                    <a:lnB w="12700" cap="flat" cmpd="sng">
                      <a:solidFill>
                        <a:srgbClr val="EFA652"/>
                      </a:solidFill>
                      <a:prstDash val="solid"/>
                      <a:round/>
                      <a:headEnd type="none" w="sm" len="sm"/>
                      <a:tailEnd type="none" w="sm" len="sm"/>
                    </a:lnB>
                    <a:solidFill>
                      <a:srgbClr val="E6E6E6"/>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IE" sz="1800" u="none" strike="noStrike" cap="none"/>
                        <a:t>Ability to reach</a:t>
                      </a:r>
                      <a:endParaRPr sz="1800" u="none" strike="noStrike" cap="none"/>
                    </a:p>
                  </a:txBody>
                  <a:tcPr marL="91450" marR="91450" marT="45725" marB="45725" anchor="ctr">
                    <a:lnL w="12700" cap="flat" cmpd="sng">
                      <a:solidFill>
                        <a:srgbClr val="EFA652"/>
                      </a:solidFill>
                      <a:prstDash val="solid"/>
                      <a:round/>
                      <a:headEnd type="none" w="sm" len="sm"/>
                      <a:tailEnd type="none" w="sm" len="sm"/>
                    </a:lnL>
                    <a:lnR w="12700" cap="flat" cmpd="sng">
                      <a:solidFill>
                        <a:srgbClr val="EFA652"/>
                      </a:solidFill>
                      <a:prstDash val="solid"/>
                      <a:round/>
                      <a:headEnd type="none" w="sm" len="sm"/>
                      <a:tailEnd type="none" w="sm" len="sm"/>
                    </a:lnR>
                    <a:lnT w="12700" cap="flat" cmpd="sng">
                      <a:solidFill>
                        <a:srgbClr val="EFA652"/>
                      </a:solidFill>
                      <a:prstDash val="solid"/>
                      <a:round/>
                      <a:headEnd type="none" w="sm" len="sm"/>
                      <a:tailEnd type="none" w="sm" len="sm"/>
                    </a:lnT>
                    <a:lnB w="12700" cap="flat" cmpd="sng">
                      <a:solidFill>
                        <a:srgbClr val="EFA652"/>
                      </a:solidFill>
                      <a:prstDash val="solid"/>
                      <a:round/>
                      <a:headEnd type="none" w="sm" len="sm"/>
                      <a:tailEnd type="none" w="sm" len="sm"/>
                    </a:lnB>
                    <a:solidFill>
                      <a:srgbClr val="E6E6E6"/>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IE" sz="1800" u="none" strike="noStrike" cap="none"/>
                        <a:t>Ability to pay</a:t>
                      </a:r>
                      <a:endParaRPr sz="1800" u="none" strike="noStrike" cap="none"/>
                    </a:p>
                  </a:txBody>
                  <a:tcPr marL="91450" marR="91450" marT="45725" marB="45725" anchor="ctr">
                    <a:lnL w="12700" cap="flat" cmpd="sng">
                      <a:solidFill>
                        <a:srgbClr val="EFA652"/>
                      </a:solidFill>
                      <a:prstDash val="solid"/>
                      <a:round/>
                      <a:headEnd type="none" w="sm" len="sm"/>
                      <a:tailEnd type="none" w="sm" len="sm"/>
                    </a:lnL>
                    <a:lnR w="12700" cap="flat" cmpd="sng">
                      <a:solidFill>
                        <a:srgbClr val="EFA652"/>
                      </a:solidFill>
                      <a:prstDash val="solid"/>
                      <a:round/>
                      <a:headEnd type="none" w="sm" len="sm"/>
                      <a:tailEnd type="none" w="sm" len="sm"/>
                    </a:lnR>
                    <a:lnT w="12700" cap="flat" cmpd="sng">
                      <a:solidFill>
                        <a:srgbClr val="EFA652"/>
                      </a:solidFill>
                      <a:prstDash val="solid"/>
                      <a:round/>
                      <a:headEnd type="none" w="sm" len="sm"/>
                      <a:tailEnd type="none" w="sm" len="sm"/>
                    </a:lnT>
                    <a:lnB w="12700" cap="flat" cmpd="sng">
                      <a:solidFill>
                        <a:srgbClr val="EFA652"/>
                      </a:solidFill>
                      <a:prstDash val="solid"/>
                      <a:round/>
                      <a:headEnd type="none" w="sm" len="sm"/>
                      <a:tailEnd type="none" w="sm" len="sm"/>
                    </a:lnB>
                    <a:solidFill>
                      <a:srgbClr val="E6E6E6"/>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IE" sz="1800" u="none" strike="noStrike" cap="none" dirty="0"/>
                        <a:t>Ability to engage</a:t>
                      </a:r>
                      <a:endParaRPr sz="1800" b="1" u="none" strike="noStrike" cap="none" dirty="0"/>
                    </a:p>
                  </a:txBody>
                  <a:tcPr marL="91450" marR="91450" marT="45725" marB="45725" anchor="ctr">
                    <a:lnL w="12700" cap="flat" cmpd="sng">
                      <a:solidFill>
                        <a:srgbClr val="EFA652"/>
                      </a:solidFill>
                      <a:prstDash val="solid"/>
                      <a:round/>
                      <a:headEnd type="none" w="sm" len="sm"/>
                      <a:tailEnd type="none" w="sm" len="sm"/>
                    </a:lnL>
                    <a:lnR w="12700" cap="flat" cmpd="sng">
                      <a:solidFill>
                        <a:srgbClr val="EFA652"/>
                      </a:solidFill>
                      <a:prstDash val="solid"/>
                      <a:round/>
                      <a:headEnd type="none" w="sm" len="sm"/>
                      <a:tailEnd type="none" w="sm" len="sm"/>
                    </a:lnR>
                    <a:lnT w="12700" cap="flat" cmpd="sng">
                      <a:solidFill>
                        <a:srgbClr val="EFA652"/>
                      </a:solidFill>
                      <a:prstDash val="solid"/>
                      <a:round/>
                      <a:headEnd type="none" w="sm" len="sm"/>
                      <a:tailEnd type="none" w="sm" len="sm"/>
                    </a:lnT>
                    <a:lnB w="12700" cap="flat" cmpd="sng">
                      <a:solidFill>
                        <a:srgbClr val="EFA652"/>
                      </a:solidFill>
                      <a:prstDash val="solid"/>
                      <a:round/>
                      <a:headEnd type="none" w="sm" len="sm"/>
                      <a:tailEnd type="none" w="sm" len="sm"/>
                    </a:lnB>
                    <a:solidFill>
                      <a:srgbClr val="E6E6E6"/>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92"/>
        <p:cNvGrpSpPr/>
        <p:nvPr/>
      </p:nvGrpSpPr>
      <p:grpSpPr>
        <a:xfrm>
          <a:off x="0" y="0"/>
          <a:ext cx="0" cy="0"/>
          <a:chOff x="0" y="0"/>
          <a:chExt cx="0" cy="0"/>
        </a:xfrm>
      </p:grpSpPr>
      <p:sp>
        <p:nvSpPr>
          <p:cNvPr id="193" name="Google Shape;193;g11044bde6d7_0_138"/>
          <p:cNvSpPr/>
          <p:nvPr/>
        </p:nvSpPr>
        <p:spPr>
          <a:xfrm>
            <a:off x="609600" y="533400"/>
            <a:ext cx="10972800" cy="9906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rgbClr val="FFFFFF"/>
              </a:solidFill>
              <a:latin typeface="Arial"/>
              <a:ea typeface="Arial"/>
              <a:cs typeface="Arial"/>
              <a:sym typeface="Arial"/>
            </a:endParaRPr>
          </a:p>
        </p:txBody>
      </p:sp>
      <p:sp>
        <p:nvSpPr>
          <p:cNvPr id="194" name="Google Shape;194;g11044bde6d7_0_138"/>
          <p:cNvSpPr txBox="1"/>
          <p:nvPr/>
        </p:nvSpPr>
        <p:spPr>
          <a:xfrm>
            <a:off x="814500" y="1092636"/>
            <a:ext cx="10766400" cy="4916400"/>
          </a:xfrm>
          <a:prstGeom prst="rect">
            <a:avLst/>
          </a:prstGeom>
          <a:noFill/>
          <a:ln>
            <a:noFill/>
          </a:ln>
        </p:spPr>
        <p:txBody>
          <a:bodyPr spcFirstLastPara="1" wrap="square" lIns="91425" tIns="45700" rIns="91425" bIns="45700" anchor="t" anchorCtr="0">
            <a:noAutofit/>
          </a:bodyPr>
          <a:lstStyle/>
          <a:p>
            <a:pPr marL="180975" marR="0" lvl="0" indent="-180975" algn="l" rtl="0">
              <a:lnSpc>
                <a:spcPct val="100000"/>
              </a:lnSpc>
              <a:spcBef>
                <a:spcPts val="0"/>
              </a:spcBef>
              <a:spcAft>
                <a:spcPts val="0"/>
              </a:spcAft>
              <a:buClr>
                <a:srgbClr val="FFFFFF"/>
              </a:buClr>
              <a:buSzPts val="2200"/>
              <a:buFont typeface="Arial"/>
              <a:buNone/>
            </a:pPr>
            <a:endParaRPr sz="2200" b="0" i="0" u="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endParaRPr sz="2200" b="0" i="0" u="none">
              <a:solidFill>
                <a:srgbClr val="000000"/>
              </a:solidFill>
              <a:latin typeface="Calibri"/>
              <a:ea typeface="Calibri"/>
              <a:cs typeface="Calibri"/>
              <a:sym typeface="Calibri"/>
            </a:endParaRPr>
          </a:p>
        </p:txBody>
      </p:sp>
      <p:pic>
        <p:nvPicPr>
          <p:cNvPr id="195" name="Google Shape;195;g11044bde6d7_0_138"/>
          <p:cNvPicPr preferRelativeResize="0"/>
          <p:nvPr/>
        </p:nvPicPr>
        <p:blipFill rotWithShape="1">
          <a:blip r:embed="rId3">
            <a:alphaModFix/>
          </a:blip>
          <a:srcRect/>
          <a:stretch/>
        </p:blipFill>
        <p:spPr>
          <a:xfrm>
            <a:off x="9480550" y="692150"/>
            <a:ext cx="739776" cy="1158875"/>
          </a:xfrm>
          <a:prstGeom prst="rect">
            <a:avLst/>
          </a:prstGeom>
          <a:noFill/>
          <a:ln>
            <a:noFill/>
          </a:ln>
        </p:spPr>
      </p:pic>
      <p:sp>
        <p:nvSpPr>
          <p:cNvPr id="196" name="Google Shape;196;g11044bde6d7_0_138"/>
          <p:cNvSpPr txBox="1">
            <a:spLocks noGrp="1"/>
          </p:cNvSpPr>
          <p:nvPr>
            <p:ph type="title" idx="4294967295"/>
          </p:nvPr>
        </p:nvSpPr>
        <p:spPr>
          <a:xfrm>
            <a:off x="109925" y="534150"/>
            <a:ext cx="10971300" cy="989100"/>
          </a:xfrm>
          <a:prstGeom prst="rect">
            <a:avLst/>
          </a:prstGeom>
          <a:noFill/>
          <a:ln>
            <a:noFill/>
          </a:ln>
        </p:spPr>
        <p:txBody>
          <a:bodyPr spcFirstLastPara="1" wrap="square" lIns="90000" tIns="46800" rIns="90000" bIns="46800" anchor="ctr" anchorCtr="0">
            <a:noAutofit/>
          </a:bodyPr>
          <a:lstStyle/>
          <a:p>
            <a:pPr marL="0" lvl="0" indent="0" algn="l" rtl="0">
              <a:spcBef>
                <a:spcPts val="0"/>
              </a:spcBef>
              <a:spcAft>
                <a:spcPts val="0"/>
              </a:spcAft>
              <a:buSzPts val="1400"/>
              <a:buNone/>
            </a:pPr>
            <a:r>
              <a:rPr lang="en-IE"/>
              <a:t>Labour, Birth and Delivery</a:t>
            </a:r>
            <a:endParaRPr sz="3200"/>
          </a:p>
        </p:txBody>
      </p:sp>
      <p:sp>
        <p:nvSpPr>
          <p:cNvPr id="197" name="Google Shape;197;g11044bde6d7_0_138"/>
          <p:cNvSpPr txBox="1">
            <a:spLocks noGrp="1"/>
          </p:cNvSpPr>
          <p:nvPr>
            <p:ph type="body" idx="4294967295"/>
          </p:nvPr>
        </p:nvSpPr>
        <p:spPr>
          <a:xfrm>
            <a:off x="107212" y="1471805"/>
            <a:ext cx="7643676" cy="4496700"/>
          </a:xfrm>
          <a:prstGeom prst="rect">
            <a:avLst/>
          </a:prstGeom>
          <a:noFill/>
          <a:ln>
            <a:noFill/>
          </a:ln>
        </p:spPr>
        <p:txBody>
          <a:bodyPr spcFirstLastPara="1" wrap="square" lIns="90000" tIns="46800" rIns="90000" bIns="46800" anchor="t" anchorCtr="0">
            <a:noAutofit/>
          </a:bodyPr>
          <a:lstStyle/>
          <a:p>
            <a:pPr marL="457200" lvl="0" indent="-349250" algn="l" rtl="0">
              <a:spcBef>
                <a:spcPts val="600"/>
              </a:spcBef>
              <a:spcAft>
                <a:spcPts val="0"/>
              </a:spcAft>
              <a:buClr>
                <a:schemeClr val="dk1"/>
              </a:buClr>
              <a:buSzPts val="1900"/>
              <a:buChar char="●"/>
            </a:pPr>
            <a:r>
              <a:rPr lang="en-IE" sz="1600" dirty="0">
                <a:solidFill>
                  <a:schemeClr val="dk1"/>
                </a:solidFill>
              </a:rPr>
              <a:t>Caesarean section rates:</a:t>
            </a:r>
          </a:p>
          <a:p>
            <a:pPr marL="914400" lvl="1" indent="-349250" algn="l" rtl="0">
              <a:spcBef>
                <a:spcPts val="500"/>
              </a:spcBef>
              <a:spcAft>
                <a:spcPts val="0"/>
              </a:spcAft>
              <a:buClr>
                <a:schemeClr val="dk1"/>
              </a:buClr>
              <a:buSzPts val="1900"/>
              <a:buFont typeface="Noto Sans Symbols"/>
              <a:buChar char="○"/>
            </a:pPr>
            <a:r>
              <a:rPr lang="en-IE" sz="1600" dirty="0">
                <a:solidFill>
                  <a:schemeClr val="dk1"/>
                </a:solidFill>
              </a:rPr>
              <a:t>Median across EU: 27% </a:t>
            </a:r>
          </a:p>
          <a:p>
            <a:pPr marL="914400" lvl="1" indent="-349250" algn="l" rtl="0">
              <a:spcBef>
                <a:spcPts val="500"/>
              </a:spcBef>
              <a:spcAft>
                <a:spcPts val="0"/>
              </a:spcAft>
              <a:buClr>
                <a:schemeClr val="dk1"/>
              </a:buClr>
              <a:buSzPts val="1900"/>
              <a:buFont typeface="Noto Sans Symbols"/>
              <a:buChar char="○"/>
            </a:pPr>
            <a:r>
              <a:rPr lang="en-IE" sz="1600" dirty="0">
                <a:solidFill>
                  <a:schemeClr val="dk1"/>
                </a:solidFill>
              </a:rPr>
              <a:t>Lowest rates: Iceland, Finland, Norway, and the Netherlands (under 18%)</a:t>
            </a:r>
          </a:p>
          <a:p>
            <a:pPr marL="914400" lvl="1" indent="-349250" algn="l" rtl="0">
              <a:spcBef>
                <a:spcPts val="500"/>
              </a:spcBef>
              <a:spcAft>
                <a:spcPts val="0"/>
              </a:spcAft>
              <a:buClr>
                <a:schemeClr val="dk1"/>
              </a:buClr>
              <a:buSzPts val="1900"/>
              <a:buFont typeface="Noto Sans Symbols"/>
              <a:buChar char="○"/>
            </a:pPr>
            <a:r>
              <a:rPr lang="en-IE" sz="1600" dirty="0">
                <a:solidFill>
                  <a:schemeClr val="dk1"/>
                </a:solidFill>
              </a:rPr>
              <a:t>Highest rates: Italy, Hungary, Poland, Bulgaria, Romania, and Cyprus (over 35%)</a:t>
            </a:r>
          </a:p>
          <a:p>
            <a:pPr marL="914400" lvl="1" indent="-349250" algn="l" rtl="0">
              <a:spcBef>
                <a:spcPts val="500"/>
              </a:spcBef>
              <a:spcAft>
                <a:spcPts val="0"/>
              </a:spcAft>
              <a:buClr>
                <a:schemeClr val="dk1"/>
              </a:buClr>
              <a:buSzPts val="1900"/>
              <a:buFont typeface="Noto Sans Symbols"/>
              <a:buChar char="○"/>
            </a:pPr>
            <a:r>
              <a:rPr lang="en-IE" sz="1600" dirty="0">
                <a:solidFill>
                  <a:schemeClr val="dk1"/>
                </a:solidFill>
              </a:rPr>
              <a:t>Caesarean birth rates increased by 4% across EU 2010 - 2015</a:t>
            </a:r>
          </a:p>
          <a:p>
            <a:pPr marL="457200" lvl="0" indent="-349250" algn="l" rtl="0">
              <a:spcBef>
                <a:spcPts val="360"/>
              </a:spcBef>
              <a:spcAft>
                <a:spcPts val="0"/>
              </a:spcAft>
              <a:buClr>
                <a:schemeClr val="dk1"/>
              </a:buClr>
              <a:buSzPts val="1900"/>
              <a:buChar char="●"/>
            </a:pPr>
            <a:r>
              <a:rPr lang="en-IE" sz="1600" dirty="0">
                <a:solidFill>
                  <a:schemeClr val="dk1"/>
                </a:solidFill>
              </a:rPr>
              <a:t>Maternal deaths in the EU remain lower than in many other high income countries, but</a:t>
            </a:r>
            <a:endParaRPr sz="1600" dirty="0">
              <a:solidFill>
                <a:schemeClr val="dk1"/>
              </a:solidFill>
            </a:endParaRPr>
          </a:p>
          <a:p>
            <a:pPr marL="914400" lvl="1" indent="-349250" algn="l" rtl="0">
              <a:spcBef>
                <a:spcPts val="360"/>
              </a:spcBef>
              <a:spcAft>
                <a:spcPts val="0"/>
              </a:spcAft>
              <a:buClr>
                <a:schemeClr val="dk1"/>
              </a:buClr>
              <a:buSzPts val="1900"/>
              <a:buChar char="○"/>
            </a:pPr>
            <a:r>
              <a:rPr lang="en-IE" sz="1600" dirty="0">
                <a:solidFill>
                  <a:schemeClr val="dk1"/>
                </a:solidFill>
              </a:rPr>
              <a:t>substandard or poor quality care is associated with up to half of maternal deaths</a:t>
            </a:r>
          </a:p>
          <a:p>
            <a:pPr lvl="1" indent="-349250">
              <a:spcBef>
                <a:spcPts val="360"/>
              </a:spcBef>
              <a:buClr>
                <a:schemeClr val="dk1"/>
              </a:buClr>
              <a:buSzPts val="1900"/>
              <a:buFont typeface="Arial"/>
              <a:buChar char="○"/>
            </a:pPr>
            <a:r>
              <a:rPr lang="en-IE" sz="1600" dirty="0"/>
              <a:t>Evidence of an increased risk of maternal death among older mothers, and for caesarean section by comparison to other modes of delivery</a:t>
            </a:r>
            <a:endParaRPr lang="en-IE" sz="1600" dirty="0">
              <a:solidFill>
                <a:schemeClr val="dk1"/>
              </a:solidFill>
            </a:endParaRPr>
          </a:p>
          <a:p>
            <a:pPr lvl="1" indent="-349250">
              <a:spcBef>
                <a:spcPts val="360"/>
              </a:spcBef>
              <a:buClr>
                <a:schemeClr val="dk1"/>
              </a:buClr>
              <a:buSzPts val="1900"/>
              <a:buFont typeface="Arial"/>
              <a:buChar char="○"/>
            </a:pPr>
            <a:r>
              <a:rPr lang="en-IE" sz="1600" dirty="0">
                <a:solidFill>
                  <a:schemeClr val="tx1"/>
                </a:solidFill>
              </a:rPr>
              <a:t>Three most prevalent causes of maternal death were embolism, hypertensive disease of pregnancy; and haemorrhage. </a:t>
            </a:r>
            <a:endParaRPr sz="1600" dirty="0">
              <a:solidFill>
                <a:schemeClr val="dk1"/>
              </a:solidFill>
            </a:endParaRPr>
          </a:p>
          <a:p>
            <a:pPr marL="457200" lvl="0" indent="-349250" algn="l" rtl="0">
              <a:spcBef>
                <a:spcPts val="0"/>
              </a:spcBef>
              <a:spcAft>
                <a:spcPts val="0"/>
              </a:spcAft>
              <a:buClr>
                <a:schemeClr val="dk1"/>
              </a:buClr>
              <a:buSzPts val="1900"/>
              <a:buChar char="●"/>
            </a:pPr>
            <a:r>
              <a:rPr lang="en-IE" sz="1600" dirty="0">
                <a:solidFill>
                  <a:schemeClr val="dk1"/>
                </a:solidFill>
              </a:rPr>
              <a:t>Rise in risk factors for adverse maternal outcomes during labour and delivery (</a:t>
            </a:r>
            <a:r>
              <a:rPr lang="en-IE" sz="1600" i="1" dirty="0">
                <a:solidFill>
                  <a:schemeClr val="dk1"/>
                </a:solidFill>
              </a:rPr>
              <a:t>e.g. maternal age, BMI, migrant status</a:t>
            </a:r>
            <a:r>
              <a:rPr lang="en-IE" sz="1600" dirty="0">
                <a:solidFill>
                  <a:schemeClr val="dk1"/>
                </a:solidFill>
              </a:rPr>
              <a:t>) may reverse downward trends in mortality unless adequately provided for in the health system.</a:t>
            </a:r>
            <a:endParaRPr sz="1600" dirty="0"/>
          </a:p>
        </p:txBody>
      </p:sp>
      <p:pic>
        <p:nvPicPr>
          <p:cNvPr id="198" name="Google Shape;198;g11044bde6d7_0_138"/>
          <p:cNvPicPr preferRelativeResize="0">
            <a:picLocks noGrp="1"/>
          </p:cNvPicPr>
          <p:nvPr>
            <p:ph type="body" idx="4294967295"/>
          </p:nvPr>
        </p:nvPicPr>
        <p:blipFill rotWithShape="1">
          <a:blip r:embed="rId4">
            <a:alphaModFix/>
          </a:blip>
          <a:srcRect/>
          <a:stretch/>
        </p:blipFill>
        <p:spPr>
          <a:xfrm>
            <a:off x="7643676" y="2005625"/>
            <a:ext cx="4442700" cy="455640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OI_THEME_TEMPLATE_DESIGN">
  <a:themeElements>
    <a:clrScheme name="POI_THEME_TEMPLATE_DESIGN">
      <a:dk1>
        <a:srgbClr val="000000"/>
      </a:dk1>
      <a:lt1>
        <a:srgbClr val="FFFFFF"/>
      </a:lt1>
      <a:dk2>
        <a:srgbClr val="000000"/>
      </a:dk2>
      <a:lt2>
        <a:srgbClr val="808080"/>
      </a:lt2>
      <a:accent1>
        <a:srgbClr val="00CC99"/>
      </a:accent1>
      <a:accent2>
        <a:srgbClr val="3333CC"/>
      </a:accent2>
      <a:accent3>
        <a:srgbClr val="FFFFFF"/>
      </a:accent3>
      <a:accent4>
        <a:srgbClr val="00CC99"/>
      </a:accent4>
      <a:accent5>
        <a:srgbClr val="3333CC"/>
      </a:accent5>
      <a:accent6>
        <a:srgbClr val="FFFFFF"/>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4089</Words>
  <Application>Microsoft Office PowerPoint</Application>
  <PresentationFormat>Custom</PresentationFormat>
  <Paragraphs>292</Paragraphs>
  <Slides>12</Slides>
  <Notes>12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12</vt:i4>
      </vt:variant>
    </vt:vector>
  </HeadingPairs>
  <TitlesOfParts>
    <vt:vector size="19" baseType="lpstr">
      <vt:lpstr>Arial</vt:lpstr>
      <vt:lpstr>Calibri</vt:lpstr>
      <vt:lpstr>Noto Sans Symbols</vt:lpstr>
      <vt:lpstr>Times New Roman</vt:lpstr>
      <vt:lpstr>Roboto</vt:lpstr>
      <vt:lpstr>Office Theme</vt:lpstr>
      <vt:lpstr>POI_THEME_TEMPLATE_DESIGN</vt:lpstr>
      <vt:lpstr>Maternal Health in the European Union</vt:lpstr>
      <vt:lpstr>Maternal Health in the European Union</vt:lpstr>
      <vt:lpstr>Maternal Health in the European Union</vt:lpstr>
      <vt:lpstr>Report Outline: Trends in Social, Economic,  Geographic, and Health Situations</vt:lpstr>
      <vt:lpstr>PowerPoint Presentation</vt:lpstr>
      <vt:lpstr>Public Health, Health Promotion and  Disease Prevention </vt:lpstr>
      <vt:lpstr>Public Health, Health Promotion and  Disease Prevention </vt:lpstr>
      <vt:lpstr>PowerPoint Presentation</vt:lpstr>
      <vt:lpstr>Labour, Birth and Delivery</vt:lpstr>
      <vt:lpstr>Safe Use of Medication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Maternal Health in the European Union</dc:title>
  <dc:creator>riredale</dc:creator>
  <cp:lastModifiedBy>aoibhinn@eurohealth.ie</cp:lastModifiedBy>
  <cp:revision>58</cp:revision>
  <dcterms:created xsi:type="dcterms:W3CDTF">2015-09-30T14:32:07Z</dcterms:created>
  <dcterms:modified xsi:type="dcterms:W3CDTF">2023-12-01T11:55:56Z</dcterms:modified>
</cp:coreProperties>
</file>